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Types>
</file>

<file path=_rels/.rels>&#65279;<?xml version="1.0" encoding="utf-8"?><Relationships xmlns="http://schemas.openxmlformats.org/package/2006/relationships"><Relationship Type="http://schemas.openxmlformats.org/package/2006/relationships/metadata/thumbnail" Target="docProps/thumbnail.jpeg" Id="rId2" /><Relationship Type="http://schemas.openxmlformats.org/package/2006/relationships/metadata/core-properties" Target="docProps/core.xml" Id="rId3" /><Relationship Type="http://schemas.openxmlformats.org/officeDocument/2006/relationships/extended-properties" Target="docProps/app.xml" Id="rId4" /><Relationship Type="http://schemas.openxmlformats.org/officeDocument/2006/relationships/custom-properties" Target="docProps/custom.xml" Id="rId5" /><Relationship Type="http://schemas.openxmlformats.org/officeDocument/2006/relationships/officeDocument" Target="ppt/presentation.xml" Id="rId1"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2"/>
  </p:sldMasterIdLst>
  <p:notesMasterIdLst>
    <p:notesMasterId r:id="rId3"/>
  </p:notesMasterIdLst>
  <p:sldIdLst>
    <p:sldId id="259" r:id="rId4"/>
  </p:sldIdLst>
  <p:sldSz cx="6858000" cy="9144000" type="screen4x3"/>
  <p:notesSz cx="6735763" cy="9866313"/>
  <p:defaultTextStyle>
    <a:defPPr>
      <a:defRPr lang="ja-JP"/>
    </a:defPPr>
    <a:lvl1pPr marL="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Arial" pitchFamily="39" charset="0"/>
        <a:ea typeface="ＭＳ Ｐゴシック" pitchFamily="55" charset="-128"/>
      </a:defRPr>
    </a:lvl1pPr>
    <a:lvl2pPr marL="4572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Arial" pitchFamily="39" charset="0"/>
        <a:ea typeface="ＭＳ Ｐゴシック" pitchFamily="55" charset="-128"/>
      </a:defRPr>
    </a:lvl2pPr>
    <a:lvl3pPr marL="9144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Arial" pitchFamily="39" charset="0"/>
        <a:ea typeface="ＭＳ Ｐゴシック" pitchFamily="55" charset="-128"/>
      </a:defRPr>
    </a:lvl3pPr>
    <a:lvl4pPr marL="13716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Arial" pitchFamily="39" charset="0"/>
        <a:ea typeface="ＭＳ Ｐゴシック" pitchFamily="55" charset="-128"/>
      </a:defRPr>
    </a:lvl4pPr>
    <a:lvl5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Arial" pitchFamily="39" charset="0"/>
        <a:ea typeface="ＭＳ Ｐゴシック" pitchFamily="55" charset="-128"/>
      </a:defRPr>
    </a:lvl5pPr>
    <a:lvl6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Arial" pitchFamily="39" charset="0"/>
        <a:ea typeface="ＭＳ Ｐゴシック" pitchFamily="55" charset="-128"/>
      </a:defRPr>
    </a:lvl6pPr>
    <a:lvl7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Arial" pitchFamily="39" charset="0"/>
        <a:ea typeface="ＭＳ Ｐゴシック" pitchFamily="55" charset="-128"/>
      </a:defRPr>
    </a:lvl7pPr>
    <a:lvl8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Arial" pitchFamily="39" charset="0"/>
        <a:ea typeface="ＭＳ Ｐゴシック" pitchFamily="55" charset="-128"/>
      </a:defRPr>
    </a:lvl8pPr>
    <a:lvl9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Arial" pitchFamily="39" charset="0"/>
        <a:ea typeface="ＭＳ Ｐゴシック" pitchFamily="55" charset="-128"/>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11"/>
    <p:restoredTop sz="94660"/>
  </p:normalViewPr>
  <p:slideViewPr>
    <p:cSldViewPr>
      <p:cViewPr varScale="0">
        <p:scale>
          <a:sx n="80" d="100"/>
          <a:sy n="80" d="100"/>
        </p:scale>
        <p:origin x="-1926" y="93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theme" Target="theme/theme1.xml" Id="rId1" /><Relationship Type="http://schemas.openxmlformats.org/officeDocument/2006/relationships/slideMaster" Target="slideMasters/slideMaster1.xml" Id="rId2" /><Relationship Type="http://schemas.openxmlformats.org/officeDocument/2006/relationships/notesMaster" Target="notesMasters/notesMaster1.xml" Id="rId3" /><Relationship Type="http://schemas.openxmlformats.org/officeDocument/2006/relationships/slide" Target="slides/slide1.xml" Id="rId4" /><Relationship Type="http://schemas.openxmlformats.org/officeDocument/2006/relationships/presProps" Target="presProps.xml" Id="rId5" /><Relationship Type="http://schemas.openxmlformats.org/officeDocument/2006/relationships/viewProps" Target="viewProps.xml" Id="rId6" /><Relationship Type="http://schemas.openxmlformats.org/officeDocument/2006/relationships/tableStyles" Target="tableStyles.xml" Id="rId7" /></Relationships>
</file>

<file path=ppt/notesMasters/_rels/notesMaster1.xml.rels>&#65279;<?xml version="1.0" encoding="utf-8"?><Relationships xmlns="http://schemas.openxmlformats.org/package/2006/relationships"><Relationship Type="http://schemas.openxmlformats.org/officeDocument/2006/relationships/theme" Target="../theme/theme2.xml"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noChangeArrowheads="1"/>
          </p:cNvSpPr>
          <p:nvPr>
            <p:ph type="hdr" sz="quarter"/>
          </p:nvPr>
        </p:nvSpPr>
        <p:spPr>
          <a:xfrm>
            <a:off x="0" y="0"/>
            <a:ext cx="2918831" cy="493316"/>
          </a:xfrm>
          <a:prstGeom prst="rect">
            <a:avLst/>
          </a:prstGeom>
          <a:noFill/>
          <a:ln w="9525">
            <a:miter/>
          </a:ln>
        </p:spPr>
        <p:txBody>
          <a:bodyPr vert="horz" wrap="square" lIns="91440" tIns="45720" rIns="91440" bIns="45720"/>
          <a:lstStyle>
            <a:lvl1pPr fontAlgn="base" latinLnBrk="0">
              <a:defRPr sz="1200"/>
            </a:lvl1pPr>
          </a:lstStyle>
          <a:p>
            <a:pPr fontAlgn="base" latinLnBrk="0"/>
            <a:endParaRPr/>
          </a:p>
        </p:txBody>
      </p:sp>
      <p:sp>
        <p:nvSpPr>
          <p:cNvPr id="1101" name="日付プレースホルダー 2"/>
          <p:cNvSpPr>
            <a:spLocks noGrp="1" noChangeArrowheads="1"/>
          </p:cNvSpPr>
          <p:nvPr>
            <p:ph type="dt" sz="half" idx="1"/>
          </p:nvPr>
        </p:nvSpPr>
        <p:spPr>
          <a:xfrm>
            <a:off x="3815372" y="0"/>
            <a:ext cx="2918831" cy="493316"/>
          </a:xfrm>
          <a:prstGeom prst="rect">
            <a:avLst/>
          </a:prstGeom>
          <a:noFill/>
          <a:ln w="9525">
            <a:miter/>
          </a:ln>
        </p:spPr>
        <p:txBody>
          <a:bodyPr vert="horz" wrap="square" lIns="91440" tIns="45720" rIns="91440" bIns="45720"/>
          <a:lstStyle>
            <a:lvl1pPr algn="r" fontAlgn="base">
              <a:defRPr sz="1200"/>
            </a:lvl1pPr>
          </a:lstStyle>
          <a:p>
            <a:fld id="{2D70127C-79A7-40EA-81E9-E5C6A5D506BC}" type="datetimeFigureOut">
              <a:t>2021/3/24</a:t>
            </a:fld>
            <a:endParaRPr/>
          </a:p>
        </p:txBody>
      </p:sp>
      <p:sp>
        <p:nvSpPr>
          <p:cNvPr id="1102" name="スライド イメージ プレースホルダー 3"/>
          <p:cNvSpPr>
            <a:spLocks noGrp="1" noRot="1" noChangeAspect="1" noChangeArrowheads="1"/>
          </p:cNvSpPr>
          <p:nvPr>
            <p:ph type="sldImg" idx="2"/>
          </p:nvPr>
        </p:nvSpPr>
        <p:spPr>
          <a:xfrm>
            <a:off x="1981200" y="739775"/>
            <a:ext cx="2773363" cy="3700463"/>
          </a:xfrm>
          <a:prstGeom prst="rect">
            <a:avLst/>
          </a:prstGeom>
          <a:noFill/>
          <a:ln w="12700">
            <a:solidFill>
              <a:srgbClr val="000000"/>
            </a:solidFill>
            <a:miter/>
          </a:ln>
        </p:spPr>
        <p:txBody>
          <a:bodyPr vert="horz" wrap="square" lIns="91440" tIns="45720" rIns="91440" bIns="45720" anchor="ctr"/>
          <a:lstStyle/>
          <a:p>
            <a:pPr fontAlgn="base"/>
            <a:endParaRPr lang="ja-JP" altLang="en-US"/>
          </a:p>
        </p:txBody>
      </p:sp>
      <p:sp>
        <p:nvSpPr>
          <p:cNvPr id="1103" name="ノート プレースホルダー 4"/>
          <p:cNvSpPr>
            <a:spLocks noGrp="1" noChangeArrowheads="1"/>
          </p:cNvSpPr>
          <p:nvPr>
            <p:ph type="body" sz="quarter" idx="3"/>
          </p:nvPr>
        </p:nvSpPr>
        <p:spPr>
          <a:xfrm>
            <a:off x="673577" y="4686499"/>
            <a:ext cx="5388610" cy="4439841"/>
          </a:xfrm>
          <a:prstGeom prst="rect">
            <a:avLst/>
          </a:prstGeom>
          <a:noFill/>
          <a:ln w="9525">
            <a:miter/>
          </a:ln>
        </p:spPr>
        <p:txBody>
          <a:bodyPr vert="horz" wrap="square" lIns="91440" tIns="45720" rIns="91440" bIns="45720"/>
          <a:lstStyle/>
          <a:p>
            <a:pPr fontAlgn="base"/>
            <a:r>
              <a:rPr lang="ja-JP" altLang="en-US"/>
              <a:t>マスター テキストの書式設定</a:t>
            </a:r>
          </a:p>
          <a:p>
            <a:pPr lvl="1" fontAlgn="base"/>
            <a:r>
              <a:rPr lang="ja-JP" altLang="en-US"/>
              <a:t>第 </a:t>
            </a:r>
            <a:r>
              <a:rPr lang="en-US" altLang="ja-JP"/>
              <a:t>2 </a:t>
            </a:r>
            <a:r>
              <a:rPr lang="ja-JP" altLang="en-US"/>
              <a:t>レベル</a:t>
            </a:r>
          </a:p>
          <a:p>
            <a:pPr lvl="2" fontAlgn="base"/>
            <a:r>
              <a:rPr lang="ja-JP" altLang="en-US"/>
              <a:t>第 </a:t>
            </a:r>
            <a:r>
              <a:rPr lang="en-US" altLang="ja-JP"/>
              <a:t>3 </a:t>
            </a:r>
            <a:r>
              <a:rPr lang="ja-JP" altLang="en-US"/>
              <a:t>レベル</a:t>
            </a:r>
          </a:p>
          <a:p>
            <a:pPr lvl="3" fontAlgn="base"/>
            <a:r>
              <a:rPr lang="ja-JP" altLang="en-US"/>
              <a:t>第 </a:t>
            </a:r>
            <a:r>
              <a:rPr lang="en-US" altLang="ja-JP"/>
              <a:t>4 </a:t>
            </a:r>
            <a:r>
              <a:rPr lang="ja-JP" altLang="en-US"/>
              <a:t>レベル</a:t>
            </a:r>
          </a:p>
          <a:p>
            <a:pPr lvl="4" fontAlgn="base"/>
            <a:r>
              <a:rPr lang="ja-JP" altLang="en-US"/>
              <a:t>第 </a:t>
            </a:r>
            <a:r>
              <a:rPr lang="en-US" altLang="ja-JP"/>
              <a:t>5 </a:t>
            </a:r>
            <a:r>
              <a:rPr lang="ja-JP" altLang="en-US"/>
              <a:t>レベル</a:t>
            </a:r>
          </a:p>
        </p:txBody>
      </p:sp>
      <p:sp>
        <p:nvSpPr>
          <p:cNvPr id="1104" name="フッター プレースホルダー 5"/>
          <p:cNvSpPr>
            <a:spLocks noGrp="1" noChangeArrowheads="1"/>
          </p:cNvSpPr>
          <p:nvPr>
            <p:ph type="ftr" sz="quarter" idx="4"/>
          </p:nvPr>
        </p:nvSpPr>
        <p:spPr>
          <a:xfrm>
            <a:off x="0" y="9371284"/>
            <a:ext cx="2918831" cy="493316"/>
          </a:xfrm>
          <a:prstGeom prst="rect">
            <a:avLst/>
          </a:prstGeom>
          <a:noFill/>
          <a:ln w="9525">
            <a:miter/>
          </a:ln>
        </p:spPr>
        <p:txBody>
          <a:bodyPr vert="horz" wrap="square" lIns="91440" tIns="45720" rIns="91440" bIns="45720" anchor="b"/>
          <a:lstStyle>
            <a:lvl1pPr fontAlgn="base" latinLnBrk="0">
              <a:defRPr sz="1200"/>
            </a:lvl1pPr>
          </a:lstStyle>
          <a:p>
            <a:pPr fontAlgn="base" latinLnBrk="0"/>
            <a:endParaRPr/>
          </a:p>
        </p:txBody>
      </p:sp>
      <p:sp>
        <p:nvSpPr>
          <p:cNvPr id="1105" name="スライド番号プレースホルダー 6"/>
          <p:cNvSpPr>
            <a:spLocks noGrp="1" noChangeArrowheads="1"/>
          </p:cNvSpPr>
          <p:nvPr>
            <p:ph type="sldNum" sz="quarter" idx="5"/>
          </p:nvPr>
        </p:nvSpPr>
        <p:spPr>
          <a:xfrm>
            <a:off x="3815372" y="9371284"/>
            <a:ext cx="2918831" cy="493316"/>
          </a:xfrm>
          <a:prstGeom prst="rect">
            <a:avLst/>
          </a:prstGeom>
          <a:noFill/>
          <a:ln w="9525">
            <a:miter/>
          </a:ln>
        </p:spPr>
        <p:txBody>
          <a:bodyPr vert="horz" wrap="square" lIns="91440" tIns="45720" rIns="91440" bIns="45720" anchor="b"/>
          <a:lstStyle>
            <a:lvl1pPr algn="r" fontAlgn="base" latinLnBrk="0">
              <a:defRPr kumimoji="1" sz="1200"/>
            </a:lvl1pPr>
          </a:lstStyle>
          <a:p>
            <a:pPr algn="r" fontAlgn="base" latinLnBrk="0"/>
            <a:fld id="{328109BF-C18F-4428-9434-EC55AA4AF290}" type="slidenum">
              <a:rPr kumimoji="1" lang="ja-JP" altLang="en-US" sz="1200"/>
              <a:pPr algn="r" fontAlgn="base" latinLnBrk="0"/>
              <a:t>‹#›</a:t>
            </a:fld>
            <a:endParaRPr kumimoji="1" lang="ja-JP" altLang="en-US" sz="1200"/>
          </a:p>
        </p:txBody>
      </p:sp>
    </p:spTree>
  </p:cSld>
  <p:clrMap bg1="lt1" tx1="dk1" bg2="lt2" tx2="dk2" accent1="accent1" accent2="accent2" accent3="accent3" accent4="accent4" accent5="accent5" accent6="accent6" hlink="hlink" folHlink="folHlink"/>
  <p:hf hdr="0" ftr="0" dt="0"/>
  <p:notesStyle>
    <a:lvl1pPr marL="0" algn="l" defTabSz="914400" rtl="0" eaLnBrk="1" fontAlgn="base" latinLnBrk="0" hangingPunct="1">
      <a:defRPr kumimoji="1" sz="1200" b="0" i="0" u="none">
        <a:solidFill>
          <a:schemeClr val="tx1"/>
        </a:solidFill>
        <a:effectLst/>
        <a:latin typeface="Book Antiqua" pitchFamily="23" charset="0"/>
        <a:ea typeface="HG明朝B" pitchFamily="22" charset="-128"/>
      </a:defRPr>
    </a:lvl1pPr>
    <a:lvl2pPr marL="457200" algn="l" defTabSz="914400" rtl="0" eaLnBrk="1" fontAlgn="base" latinLnBrk="0" hangingPunct="1">
      <a:defRPr kumimoji="1" sz="1200" b="0" i="0" u="none">
        <a:solidFill>
          <a:schemeClr val="tx1"/>
        </a:solidFill>
        <a:effectLst/>
        <a:latin typeface="Book Antiqua" pitchFamily="23" charset="0"/>
        <a:ea typeface="HG明朝B" pitchFamily="22" charset="-128"/>
      </a:defRPr>
    </a:lvl2pPr>
    <a:lvl3pPr marL="914400" algn="l" defTabSz="914400" rtl="0" eaLnBrk="1" fontAlgn="base" latinLnBrk="0" hangingPunct="1">
      <a:defRPr kumimoji="1" sz="1200" b="0" i="0" u="none">
        <a:solidFill>
          <a:schemeClr val="tx1"/>
        </a:solidFill>
        <a:effectLst/>
        <a:latin typeface="Book Antiqua" pitchFamily="23" charset="0"/>
        <a:ea typeface="HG明朝B" pitchFamily="22" charset="-128"/>
      </a:defRPr>
    </a:lvl3pPr>
    <a:lvl4pPr marL="1371600" algn="l" defTabSz="914400" rtl="0" eaLnBrk="1" fontAlgn="base" latinLnBrk="0" hangingPunct="1">
      <a:defRPr kumimoji="1" sz="1200" b="0" i="0" u="none">
        <a:solidFill>
          <a:schemeClr val="tx1"/>
        </a:solidFill>
        <a:effectLst/>
        <a:latin typeface="Book Antiqua" pitchFamily="23" charset="0"/>
        <a:ea typeface="HG明朝B" pitchFamily="22" charset="-128"/>
      </a:defRPr>
    </a:lvl4pPr>
    <a:lvl5pPr marL="1828800" algn="l" defTabSz="914400" rtl="0" eaLnBrk="1" fontAlgn="base" latinLnBrk="0" hangingPunct="1">
      <a:defRPr kumimoji="1" sz="1200" b="0" i="0" u="none">
        <a:solidFill>
          <a:schemeClr val="tx1"/>
        </a:solidFill>
        <a:effectLst/>
        <a:latin typeface="Book Antiqua" pitchFamily="23" charset="0"/>
        <a:ea typeface="HG明朝B" pitchFamily="22" charset="-128"/>
      </a:defRPr>
    </a:lvl5pPr>
    <a:lvl6pPr marL="1828800" algn="l" defTabSz="914400" rtl="0" eaLnBrk="1" fontAlgn="base" latinLnBrk="0" hangingPunct="1">
      <a:defRPr kumimoji="1" sz="1200" b="0" i="0" u="none">
        <a:solidFill>
          <a:schemeClr val="tx1"/>
        </a:solidFill>
        <a:effectLst/>
        <a:latin typeface="Book Antiqua" pitchFamily="23" charset="0"/>
        <a:ea typeface="HG明朝B" pitchFamily="22" charset="-128"/>
      </a:defRPr>
    </a:lvl6pPr>
    <a:lvl7pPr marL="1828800" algn="l" defTabSz="914400" rtl="0" eaLnBrk="1" fontAlgn="base" latinLnBrk="0" hangingPunct="1">
      <a:defRPr kumimoji="1" sz="1200" b="0" i="0" u="none">
        <a:solidFill>
          <a:schemeClr val="tx1"/>
        </a:solidFill>
        <a:effectLst/>
        <a:latin typeface="Book Antiqua" pitchFamily="23" charset="0"/>
        <a:ea typeface="HG明朝B" pitchFamily="22" charset="-128"/>
      </a:defRPr>
    </a:lvl7pPr>
    <a:lvl8pPr marL="1828800" algn="l" defTabSz="914400" rtl="0" eaLnBrk="1" fontAlgn="base" latinLnBrk="0" hangingPunct="1">
      <a:defRPr kumimoji="1" sz="1200" b="0" i="0" u="none">
        <a:solidFill>
          <a:schemeClr val="tx1"/>
        </a:solidFill>
        <a:effectLst/>
        <a:latin typeface="Book Antiqua" pitchFamily="23" charset="0"/>
        <a:ea typeface="HG明朝B" pitchFamily="22" charset="-128"/>
      </a:defRPr>
    </a:lvl8pPr>
    <a:lvl9pPr marL="1828800" algn="l" defTabSz="914400" rtl="0" eaLnBrk="1" fontAlgn="base" latinLnBrk="0" hangingPunct="1">
      <a:defRPr kumimoji="1" sz="1200" b="0" i="0" u="none">
        <a:solidFill>
          <a:schemeClr val="tx1"/>
        </a:solidFill>
        <a:effectLst/>
        <a:latin typeface="Book Antiqua" pitchFamily="23" charset="0"/>
        <a:ea typeface="HG明朝B" pitchFamily="22" charset="-128"/>
      </a:defRPr>
    </a:lvl9pPr>
  </p:notesStyle>
</p:notesMaster>
</file>

<file path=ppt/notesSlides/_rels/notesSlide1.xml.rels>&#65279;<?xml version="1.0" encoding="utf-8"?><Relationships xmlns="http://schemas.openxmlformats.org/package/2006/relationships"><Relationship Type="http://schemas.openxmlformats.org/officeDocument/2006/relationships/slide" Target="../slides/slide1.xml" Id="rId1" /><Relationship Type="http://schemas.openxmlformats.org/officeDocument/2006/relationships/notesMaster" Target="../notesMasters/notesMaster1.xml" Id="rId2"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48" name="四角形 0"/>
          <p:cNvSpPr>
            <a:spLocks noGrp="1" noRot="1" noChangeAspect="1" noChangeArrowheads="1"/>
          </p:cNvSpPr>
          <p:nvPr>
            <p:ph type="sldImg" idx="2"/>
          </p:nvPr>
        </p:nvSpPr>
        <p:spPr>
          <a:xfrm>
            <a:off x="1981200" y="739775"/>
            <a:ext cx="2773363" cy="3700463"/>
          </a:xfrm>
          <a:prstGeom prst="rect">
            <a:avLst/>
          </a:prstGeom>
          <a:noFill/>
          <a:ln>
            <a:miter/>
          </a:ln>
        </p:spPr>
        <p:txBody>
          <a:bodyPr vert="horz" wrap="square" lIns="91440" tIns="45720" rIns="91440" bIns="45720" anchor="ctr"/>
          <a:lstStyle/>
          <a:p>
            <a:pPr fontAlgn="base" latinLnBrk="0"/>
            <a:endParaRPr kumimoji="1" lang="ja-JP" altLang="en-US"/>
          </a:p>
        </p:txBody>
      </p:sp>
      <p:sp>
        <p:nvSpPr>
          <p:cNvPr id="1149" name="四角形 0"/>
          <p:cNvSpPr>
            <a:spLocks noGrp="1" noChangeArrowheads="1"/>
          </p:cNvSpPr>
          <p:nvPr>
            <p:ph type="body" sz="quarter" idx="3"/>
          </p:nvPr>
        </p:nvSpPr>
        <p:spPr>
          <a:xfrm>
            <a:off x="673577" y="4686499"/>
            <a:ext cx="5388610" cy="4439841"/>
          </a:xfrm>
          <a:prstGeom prst="rect">
            <a:avLst/>
          </a:prstGeom>
          <a:noFill/>
          <a:ln>
            <a:miter/>
          </a:ln>
        </p:spPr>
        <p:txBody>
          <a:bodyPr vert="horz" wrap="square" lIns="91440" tIns="45720" rIns="91440" bIns="45720"/>
          <a:lstStyle/>
          <a:p>
            <a:pPr fontAlgn="base" latinLnBrk="0"/>
            <a:endParaRPr kumimoji="1" lang="ja-JP" altLang="en-US"/>
          </a:p>
        </p:txBody>
      </p:sp>
      <p:sp>
        <p:nvSpPr>
          <p:cNvPr id="1150" name="四角形 0"/>
          <p:cNvSpPr>
            <a:spLocks noGrp="1" noChangeArrowheads="1"/>
          </p:cNvSpPr>
          <p:nvPr>
            <p:ph type="sldNum" sz="half" idx="10"/>
          </p:nvPr>
        </p:nvSpPr>
        <p:spPr>
          <a:xfrm>
            <a:off x="3815372" y="9371284"/>
            <a:ext cx="2918831" cy="493316"/>
          </a:xfrm>
          <a:prstGeom prst="rect">
            <a:avLst/>
          </a:prstGeom>
          <a:noFill/>
          <a:ln>
            <a:miter/>
          </a:ln>
        </p:spPr>
        <p:txBody>
          <a:bodyPr vert="horz" wrap="square" lIns="91440" tIns="45720" rIns="91440" bIns="45720" anchor="b"/>
          <a:lstStyle/>
          <a:p>
            <a:pPr algn="r" fontAlgn="base" latinLnBrk="0"/>
            <a:fld id="{026D00FF-5454-4543-AC1C-1740E81A6003}" type="slidenum">
              <a:rPr kumimoji="1" lang="ja-JP" altLang="en-US" sz="1200"/>
              <a:pPr algn="r" fontAlgn="base" latinLnBrk="0"/>
              <a:t>1</a:t>
            </a:fld>
            <a:endParaRPr kumimoji="1" lang="ja-JP" altLang="en-US" sz="1200"/>
          </a:p>
        </p:txBody>
      </p:sp>
    </p:spTree>
  </p:cSld>
  <p:clrMapOvr>
    <a:masterClrMapping/>
  </p:clrMapOvr>
</p:notes>
</file>

<file path=ppt/slideLayouts/_rels/slideLayout1.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3.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rgbClr val="FFFFFF"/>
        </a:solidFill>
        <a:effectLst/>
      </p:bgPr>
    </p:bg>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342900" y="2203737"/>
            <a:ext cx="6172200" cy="1792199"/>
          </a:xfrm>
        </p:spPr>
        <p:txBody>
          <a:bodyPr/>
          <a:lstStyle>
            <a:lvl1pPr>
              <a:defRPr b="0"/>
            </a:lvl1pPr>
          </a:lstStyle>
          <a:p>
            <a:r>
              <a:rPr kumimoji="1" lang="ja-JP" altLang="en-US" smtClean="0"/>
              <a:t>マスター タイトルの書式設定</a:t>
            </a:r>
            <a:endParaRPr kumimoji="1" lang="ja-JP" altLang="en-US" dirty="0"/>
          </a:p>
        </p:txBody>
      </p:sp>
      <p:sp>
        <p:nvSpPr>
          <p:cNvPr id="1032" name="サブタイトル 2"/>
          <p:cNvSpPr>
            <a:spLocks noGrp="1"/>
          </p:cNvSpPr>
          <p:nvPr>
            <p:ph type="subTitle" idx="1"/>
          </p:nvPr>
        </p:nvSpPr>
        <p:spPr>
          <a:xfrm>
            <a:off x="342900" y="4123950"/>
            <a:ext cx="6172200" cy="3072341"/>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33" name="フッター プレースホルダー 4"/>
          <p:cNvSpPr>
            <a:spLocks noGrp="1" noChangeArrowheads="1"/>
          </p:cNvSpPr>
          <p:nvPr>
            <p:ph type="ftr" sz="quarter" idx="3"/>
          </p:nvPr>
        </p:nvSpPr>
        <p:spPr>
          <a:xfrm>
            <a:off x="1889125" y="8316912"/>
            <a:ext cx="3079750" cy="485775"/>
          </a:xfrm>
          <a:prstGeom prst="rect">
            <a:avLst/>
          </a:prstGeom>
          <a:noFill/>
          <a:ln w="9525">
            <a:miter/>
          </a:ln>
        </p:spPr>
        <p:txBody>
          <a:bodyPr vert="horz" wrap="square" lIns="91440" tIns="45720" rIns="91440" bIns="45720" anchor="ctr"/>
          <a:lstStyle/>
          <a:p>
            <a:pPr algn="ctr" fontAlgn="base"/>
            <a:endParaRPr/>
          </a:p>
        </p:txBody>
      </p:sp>
      <p:sp>
        <p:nvSpPr>
          <p:cNvPr id="1034" name="日付プレースホルダー 3"/>
          <p:cNvSpPr>
            <a:spLocks noGrp="1" noChangeArrowheads="1"/>
          </p:cNvSpPr>
          <p:nvPr>
            <p:ph type="dt" sz="half" idx="2"/>
          </p:nvPr>
        </p:nvSpPr>
        <p:spPr>
          <a:xfrm>
            <a:off x="342900" y="8316912"/>
            <a:ext cx="1411287" cy="485775"/>
          </a:xfrm>
          <a:prstGeom prst="rect">
            <a:avLst/>
          </a:prstGeom>
          <a:noFill/>
          <a:ln w="9525">
            <a:miter/>
          </a:ln>
        </p:spPr>
        <p:txBody>
          <a:bodyPr vert="horz" wrap="square" lIns="91440" tIns="45720" rIns="91440" bIns="45720" anchor="ctr"/>
          <a:lstStyle/>
          <a:p>
            <a:fld id="{EA43361A-F690-47B8-9F7D-20EA2DC4193E}" type="datetimeFigureOut">
              <a:t>2021/3/24</a:t>
            </a:fld>
            <a:endParaRPr/>
          </a:p>
        </p:txBody>
      </p:sp>
      <p:sp>
        <p:nvSpPr>
          <p:cNvPr id="1035" name="スライド番号プレースホルダー 5"/>
          <p:cNvSpPr>
            <a:spLocks noGrp="1" noChangeArrowheads="1"/>
          </p:cNvSpPr>
          <p:nvPr>
            <p:ph type="sldNum" sz="quarter" idx="4"/>
          </p:nvPr>
        </p:nvSpPr>
        <p:spPr>
          <a:xfrm>
            <a:off x="5076825" y="8316912"/>
            <a:ext cx="1438275" cy="485775"/>
          </a:xfrm>
          <a:prstGeom prst="rect">
            <a:avLst/>
          </a:prstGeom>
          <a:noFill/>
          <a:ln w="9525">
            <a:miter/>
          </a:ln>
        </p:spPr>
        <p:txBody>
          <a:bodyPr vert="horz" wrap="square" lIns="91440" tIns="45720" rIns="91440" bIns="45720" anchor="ctr"/>
          <a:lstStyle/>
          <a:p>
            <a:pPr algn="r" fontAlgn="base"/>
            <a:fld id="{4AC6C5CA-E1C0-4014-80FA-29FB46D555FA}" type="slidenum">
              <a:rPr lang="ja-JP" altLang="en-US" sz="1200">
                <a:latin typeface="Calibri" pitchFamily="39" charset="0"/>
              </a:rPr>
              <a:pPr algn="r" fontAlgn="base"/>
              <a:t>‹#›</a:t>
            </a:fld>
            <a:endParaRPr lang="ja-JP" altLang="en-US" sz="1200">
              <a:latin typeface="Calibri" pitchFamily="39"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bg>
      <p:bgPr>
        <a:solidFill>
          <a:srgbClr val="FFFFFF"/>
        </a:solidFill>
        <a:effectLst/>
      </p:bgPr>
    </p:bg>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342900" y="2315751"/>
            <a:ext cx="6172200" cy="5648626"/>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0" name="フッター プレースホルダー 4"/>
          <p:cNvSpPr>
            <a:spLocks noGrp="1" noChangeArrowheads="1"/>
          </p:cNvSpPr>
          <p:nvPr>
            <p:ph type="ftr" sz="quarter" idx="3"/>
          </p:nvPr>
        </p:nvSpPr>
        <p:spPr>
          <a:xfrm>
            <a:off x="1889125" y="8316912"/>
            <a:ext cx="3079750" cy="485775"/>
          </a:xfrm>
          <a:prstGeom prst="rect">
            <a:avLst/>
          </a:prstGeom>
          <a:noFill/>
          <a:ln w="9525">
            <a:miter/>
          </a:ln>
        </p:spPr>
        <p:txBody>
          <a:bodyPr vert="horz" wrap="square" lIns="91440" tIns="45720" rIns="91440" bIns="45720" anchor="ctr"/>
          <a:lstStyle/>
          <a:p>
            <a:pPr algn="ctr" fontAlgn="base"/>
            <a:endParaRPr/>
          </a:p>
        </p:txBody>
      </p:sp>
      <p:sp>
        <p:nvSpPr>
          <p:cNvPr id="1091" name="日付プレースホルダー 3"/>
          <p:cNvSpPr>
            <a:spLocks noGrp="1" noChangeArrowheads="1"/>
          </p:cNvSpPr>
          <p:nvPr>
            <p:ph type="dt" sz="half" idx="2"/>
          </p:nvPr>
        </p:nvSpPr>
        <p:spPr>
          <a:xfrm>
            <a:off x="342900" y="8316912"/>
            <a:ext cx="1411287" cy="485775"/>
          </a:xfrm>
          <a:prstGeom prst="rect">
            <a:avLst/>
          </a:prstGeom>
          <a:noFill/>
          <a:ln w="9525">
            <a:miter/>
          </a:ln>
        </p:spPr>
        <p:txBody>
          <a:bodyPr vert="horz" wrap="square" lIns="91440" tIns="45720" rIns="91440" bIns="45720" anchor="ctr"/>
          <a:lstStyle/>
          <a:p>
            <a:fld id="{2C173FD4-301B-4383-BF95-2EB47BF325A6}" type="datetimeFigureOut">
              <a:t>2021/3/24</a:t>
            </a:fld>
            <a:endParaRPr/>
          </a:p>
        </p:txBody>
      </p:sp>
      <p:sp>
        <p:nvSpPr>
          <p:cNvPr id="1092" name="スライド番号プレースホルダー 5"/>
          <p:cNvSpPr>
            <a:spLocks noGrp="1" noChangeArrowheads="1"/>
          </p:cNvSpPr>
          <p:nvPr>
            <p:ph type="sldNum" sz="quarter" idx="4"/>
          </p:nvPr>
        </p:nvSpPr>
        <p:spPr>
          <a:xfrm>
            <a:off x="5076825" y="8316912"/>
            <a:ext cx="1438275" cy="485775"/>
          </a:xfrm>
          <a:prstGeom prst="rect">
            <a:avLst/>
          </a:prstGeom>
          <a:noFill/>
          <a:ln w="9525">
            <a:miter/>
          </a:ln>
        </p:spPr>
        <p:txBody>
          <a:bodyPr vert="horz" wrap="square" lIns="91440" tIns="45720" rIns="91440" bIns="45720" anchor="ctr"/>
          <a:lstStyle/>
          <a:p>
            <a:pPr algn="r" fontAlgn="base"/>
            <a:fld id="{4AC6C5CA-E1C0-4014-80FA-29FB46D555FA}" type="slidenum">
              <a:rPr lang="ja-JP" altLang="en-US" sz="1200">
                <a:latin typeface="Calibri" pitchFamily="39" charset="0"/>
              </a:rPr>
              <a:pPr algn="r" fontAlgn="base"/>
              <a:t>‹#›</a:t>
            </a:fld>
            <a:endParaRPr lang="ja-JP" altLang="en-US" sz="1200">
              <a:latin typeface="Calibri" pitchFamily="39"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bg>
      <p:bgPr>
        <a:solidFill>
          <a:srgbClr val="FFFFFF"/>
        </a:solidFill>
        <a:effectLst/>
      </p:bgPr>
    </p:bg>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4972050" y="366185"/>
            <a:ext cx="1543050" cy="7598192"/>
          </a:xfrm>
        </p:spPr>
        <p:txBody>
          <a:bodyPr vert="eaVert"/>
          <a:lstStyle/>
          <a:p>
            <a:r>
              <a:rPr kumimoji="1" lang="ja-JP" altLang="en-US" smtClean="0"/>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342900" y="366185"/>
            <a:ext cx="4514850" cy="7598192"/>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6" name="フッター プレースホルダー 4"/>
          <p:cNvSpPr>
            <a:spLocks noGrp="1" noChangeArrowheads="1"/>
          </p:cNvSpPr>
          <p:nvPr>
            <p:ph type="ftr" sz="quarter" idx="3"/>
          </p:nvPr>
        </p:nvSpPr>
        <p:spPr>
          <a:xfrm>
            <a:off x="1889125" y="8316912"/>
            <a:ext cx="3079750" cy="485775"/>
          </a:xfrm>
          <a:prstGeom prst="rect">
            <a:avLst/>
          </a:prstGeom>
          <a:noFill/>
          <a:ln w="9525">
            <a:miter/>
          </a:ln>
        </p:spPr>
        <p:txBody>
          <a:bodyPr vert="horz" wrap="square" lIns="91440" tIns="45720" rIns="91440" bIns="45720" anchor="ctr"/>
          <a:lstStyle/>
          <a:p>
            <a:pPr algn="ctr" fontAlgn="base"/>
            <a:endParaRPr/>
          </a:p>
        </p:txBody>
      </p:sp>
      <p:sp>
        <p:nvSpPr>
          <p:cNvPr id="1097" name="日付プレースホルダー 3"/>
          <p:cNvSpPr>
            <a:spLocks noGrp="1" noChangeArrowheads="1"/>
          </p:cNvSpPr>
          <p:nvPr>
            <p:ph type="dt" sz="half" idx="2"/>
          </p:nvPr>
        </p:nvSpPr>
        <p:spPr>
          <a:xfrm>
            <a:off x="342900" y="8316912"/>
            <a:ext cx="1411287" cy="485775"/>
          </a:xfrm>
          <a:prstGeom prst="rect">
            <a:avLst/>
          </a:prstGeom>
          <a:noFill/>
          <a:ln w="9525">
            <a:miter/>
          </a:ln>
        </p:spPr>
        <p:txBody>
          <a:bodyPr vert="horz" wrap="square" lIns="91440" tIns="45720" rIns="91440" bIns="45720" anchor="ctr"/>
          <a:lstStyle/>
          <a:p>
            <a:fld id="{1013FC1A-FA74-4B4D-9614-5FCC610EB4BD}" type="datetimeFigureOut">
              <a:t>2021/3/24</a:t>
            </a:fld>
            <a:endParaRPr/>
          </a:p>
        </p:txBody>
      </p:sp>
      <p:sp>
        <p:nvSpPr>
          <p:cNvPr id="1098" name="スライド番号プレースホルダー 5"/>
          <p:cNvSpPr>
            <a:spLocks noGrp="1" noChangeArrowheads="1"/>
          </p:cNvSpPr>
          <p:nvPr>
            <p:ph type="sldNum" sz="quarter" idx="4"/>
          </p:nvPr>
        </p:nvSpPr>
        <p:spPr>
          <a:xfrm>
            <a:off x="5076825" y="8316912"/>
            <a:ext cx="1438275" cy="485775"/>
          </a:xfrm>
          <a:prstGeom prst="rect">
            <a:avLst/>
          </a:prstGeom>
          <a:noFill/>
          <a:ln w="9525">
            <a:miter/>
          </a:ln>
        </p:spPr>
        <p:txBody>
          <a:bodyPr vert="horz" wrap="square" lIns="91440" tIns="45720" rIns="91440" bIns="45720" anchor="ctr"/>
          <a:lstStyle/>
          <a:p>
            <a:pPr algn="r" fontAlgn="base"/>
            <a:fld id="{4AC6C5CA-E1C0-4014-80FA-29FB46D555FA}" type="slidenum">
              <a:rPr lang="ja-JP" altLang="en-US" sz="1200">
                <a:latin typeface="Calibri" pitchFamily="39" charset="0"/>
              </a:rPr>
              <a:pPr algn="r" fontAlgn="base"/>
              <a:t>‹#›</a:t>
            </a:fld>
            <a:endParaRPr lang="ja-JP" altLang="en-US" sz="1200">
              <a:latin typeface="Calibri" pitchFamily="39"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bg>
      <p:bgPr>
        <a:solidFill>
          <a:srgbClr val="FFFFFF"/>
        </a:solidFill>
        <a:effectLst/>
      </p:bgPr>
    </p:bg>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38" name="コンテンツ プレースホルダー 2"/>
          <p:cNvSpPr>
            <a:spLocks noGrp="1"/>
          </p:cNvSpPr>
          <p:nvPr>
            <p:ph idx="1"/>
          </p:nvPr>
        </p:nvSpPr>
        <p:spPr>
          <a:xfrm>
            <a:off x="342900" y="2315751"/>
            <a:ext cx="6172200" cy="570845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ー 3"/>
          <p:cNvSpPr>
            <a:spLocks noGrp="1" noChangeArrowheads="1"/>
          </p:cNvSpPr>
          <p:nvPr>
            <p:ph type="dt" sz="half" idx="10"/>
          </p:nvPr>
        </p:nvSpPr>
        <p:spPr>
          <a:xfrm>
            <a:off x="342900" y="8316912"/>
            <a:ext cx="1411287" cy="485775"/>
          </a:xfrm>
          <a:noFill/>
          <a:ln w="9525">
            <a:miter/>
          </a:ln>
        </p:spPr>
        <p:txBody>
          <a:bodyPr vert="horz" wrap="square"/>
          <a:lstStyle/>
          <a:p>
            <a:fld id="{145E1AD0-49C7-4F4B-9796-F6427A2A93EB}" type="datetimeFigureOut">
              <a:t>2021/3/24</a:t>
            </a:fld>
            <a:endParaRPr/>
          </a:p>
        </p:txBody>
      </p:sp>
      <p:sp>
        <p:nvSpPr>
          <p:cNvPr id="1040" name="フッター プレースホルダー 4"/>
          <p:cNvSpPr>
            <a:spLocks noGrp="1" noChangeArrowheads="1"/>
          </p:cNvSpPr>
          <p:nvPr>
            <p:ph type="ftr" sz="quarter" idx="11"/>
          </p:nvPr>
        </p:nvSpPr>
        <p:spPr>
          <a:xfrm>
            <a:off x="1889125" y="8316912"/>
            <a:ext cx="3079750" cy="485775"/>
          </a:xfrm>
          <a:noFill/>
          <a:ln w="9525">
            <a:miter/>
          </a:ln>
        </p:spPr>
        <p:txBody>
          <a:bodyPr vert="horz" wrap="square"/>
          <a:lstStyle/>
          <a:p>
            <a:pPr algn="ctr" fontAlgn="base"/>
            <a:endParaRPr/>
          </a:p>
        </p:txBody>
      </p:sp>
      <p:sp>
        <p:nvSpPr>
          <p:cNvPr id="1041" name="スライド番号プレースホルダー 5"/>
          <p:cNvSpPr>
            <a:spLocks noGrp="1" noChangeArrowheads="1"/>
          </p:cNvSpPr>
          <p:nvPr>
            <p:ph type="sldNum" sz="quarter" idx="12"/>
          </p:nvPr>
        </p:nvSpPr>
        <p:spPr>
          <a:xfrm>
            <a:off x="5076825" y="8316912"/>
            <a:ext cx="1438275" cy="485775"/>
          </a:xfrm>
          <a:noFill/>
          <a:ln w="9525">
            <a:miter/>
          </a:ln>
        </p:spPr>
        <p:txBody>
          <a:bodyPr vert="horz" wrap="square"/>
          <a:lstStyle/>
          <a:p>
            <a:pPr algn="r" fontAlgn="base"/>
            <a:fld id="{431B7C41-44D1-472C-9F4E-918CB1E3D3CE}" type="slidenum">
              <a:rPr lang="ja-JP" altLang="en-US" sz="1200">
                <a:latin typeface="Calibri" pitchFamily="39" charset="0"/>
              </a:rPr>
              <a:pPr algn="r" fontAlgn="base"/>
              <a:t>‹#›</a:t>
            </a:fld>
            <a:endParaRPr lang="ja-JP" altLang="en-US" sz="1200">
              <a:latin typeface="Calibri" pitchFamily="39"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Pr>
        <a:solidFill>
          <a:srgbClr val="FFFFFF"/>
        </a:solidFill>
        <a:effectLst/>
      </p:bgPr>
    </p:bg>
    <p:spTree>
      <p:nvGrpSpPr>
        <p:cNvPr id="0" name=""/>
        <p:cNvGrpSpPr/>
        <p:nvPr/>
      </p:nvGrpSpPr>
      <p:grpSpPr>
        <a:xfrm>
          <a:off x="0" y="0"/>
          <a:ext cx="0" cy="0"/>
          <a:chOff x="0" y="0"/>
          <a:chExt cx="0" cy="0"/>
        </a:xfrm>
      </p:grpSpPr>
      <p:sp>
        <p:nvSpPr>
          <p:cNvPr id="1043" name="タイトル 1"/>
          <p:cNvSpPr>
            <a:spLocks noGrp="1"/>
          </p:cNvSpPr>
          <p:nvPr>
            <p:ph type="title"/>
          </p:nvPr>
        </p:nvSpPr>
        <p:spPr>
          <a:xfrm>
            <a:off x="342900" y="3931929"/>
            <a:ext cx="6172200" cy="1408156"/>
          </a:xfrm>
        </p:spPr>
        <p:txBody>
          <a:bodyPr anchor="t"/>
          <a:lstStyle>
            <a:lvl1pPr algn="ctr">
              <a:defRPr sz="4000" b="0" cap="all"/>
            </a:lvl1pPr>
          </a:lstStyle>
          <a:p>
            <a:r>
              <a:rPr kumimoji="1" lang="ja-JP" altLang="en-US" smtClean="0"/>
              <a:t>マスター タイトルの書式設定</a:t>
            </a:r>
            <a:endParaRPr kumimoji="1" lang="ja-JP" altLang="en-US" dirty="0"/>
          </a:p>
        </p:txBody>
      </p:sp>
      <p:sp>
        <p:nvSpPr>
          <p:cNvPr id="1044" name="テキスト プレースホルダー 2"/>
          <p:cNvSpPr>
            <a:spLocks noGrp="1"/>
          </p:cNvSpPr>
          <p:nvPr>
            <p:ph type="body" idx="1"/>
          </p:nvPr>
        </p:nvSpPr>
        <p:spPr>
          <a:xfrm>
            <a:off x="342900" y="1579666"/>
            <a:ext cx="6172200" cy="2352263"/>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1045" name="フッター プレースホルダー 4"/>
          <p:cNvSpPr>
            <a:spLocks noGrp="1" noChangeArrowheads="1"/>
          </p:cNvSpPr>
          <p:nvPr>
            <p:ph type="ftr" sz="quarter" idx="3"/>
          </p:nvPr>
        </p:nvSpPr>
        <p:spPr>
          <a:xfrm>
            <a:off x="1889125" y="8316912"/>
            <a:ext cx="3079750" cy="485775"/>
          </a:xfrm>
          <a:prstGeom prst="rect">
            <a:avLst/>
          </a:prstGeom>
          <a:noFill/>
          <a:ln w="9525">
            <a:miter/>
          </a:ln>
        </p:spPr>
        <p:txBody>
          <a:bodyPr vert="horz" wrap="square" lIns="91440" tIns="45720" rIns="91440" bIns="45720" anchor="ctr"/>
          <a:lstStyle/>
          <a:p>
            <a:pPr algn="ctr" fontAlgn="base"/>
            <a:endParaRPr/>
          </a:p>
        </p:txBody>
      </p:sp>
      <p:sp>
        <p:nvSpPr>
          <p:cNvPr id="1046" name="日付プレースホルダー 3"/>
          <p:cNvSpPr>
            <a:spLocks noGrp="1" noChangeArrowheads="1"/>
          </p:cNvSpPr>
          <p:nvPr>
            <p:ph type="dt" sz="half" idx="2"/>
          </p:nvPr>
        </p:nvSpPr>
        <p:spPr>
          <a:xfrm>
            <a:off x="342900" y="8316912"/>
            <a:ext cx="1411287" cy="485775"/>
          </a:xfrm>
          <a:prstGeom prst="rect">
            <a:avLst/>
          </a:prstGeom>
          <a:noFill/>
          <a:ln w="9525">
            <a:miter/>
          </a:ln>
        </p:spPr>
        <p:txBody>
          <a:bodyPr vert="horz" wrap="square" lIns="91440" tIns="45720" rIns="91440" bIns="45720" anchor="ctr"/>
          <a:lstStyle/>
          <a:p>
            <a:fld id="{A9220AF7-4FD6-4346-9B9A-158F353D85A0}" type="datetimeFigureOut">
              <a:t>2021/3/24</a:t>
            </a:fld>
            <a:endParaRPr/>
          </a:p>
        </p:txBody>
      </p:sp>
      <p:sp>
        <p:nvSpPr>
          <p:cNvPr id="1047" name="スライド番号プレースホルダー 5"/>
          <p:cNvSpPr>
            <a:spLocks noGrp="1" noChangeArrowheads="1"/>
          </p:cNvSpPr>
          <p:nvPr>
            <p:ph type="sldNum" sz="quarter" idx="4"/>
          </p:nvPr>
        </p:nvSpPr>
        <p:spPr>
          <a:xfrm>
            <a:off x="5076825" y="8316912"/>
            <a:ext cx="1438275" cy="485775"/>
          </a:xfrm>
          <a:prstGeom prst="rect">
            <a:avLst/>
          </a:prstGeom>
          <a:noFill/>
          <a:ln w="9525">
            <a:miter/>
          </a:ln>
        </p:spPr>
        <p:txBody>
          <a:bodyPr vert="horz" wrap="square" lIns="91440" tIns="45720" rIns="91440" bIns="45720" anchor="ctr"/>
          <a:lstStyle/>
          <a:p>
            <a:pPr algn="r" fontAlgn="base"/>
            <a:fld id="{4AC6C5CA-E1C0-4014-80FA-29FB46D555FA}" type="slidenum">
              <a:rPr lang="ja-JP" altLang="en-US" sz="1200">
                <a:latin typeface="Calibri" pitchFamily="39" charset="0"/>
              </a:rPr>
              <a:pPr algn="r" fontAlgn="base"/>
              <a:t>‹#›</a:t>
            </a:fld>
            <a:endParaRPr lang="ja-JP" altLang="en-US" sz="1200">
              <a:latin typeface="Calibri" pitchFamily="39"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Pr>
        <a:solidFill>
          <a:srgbClr val="FFFFFF"/>
        </a:solidFill>
        <a:effectLst/>
      </p:bgPr>
    </p:bg>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50" name="コンテンツ プレースホルダー 2"/>
          <p:cNvSpPr>
            <a:spLocks noGrp="1"/>
          </p:cNvSpPr>
          <p:nvPr>
            <p:ph sz="half" idx="13"/>
          </p:nvPr>
        </p:nvSpPr>
        <p:spPr>
          <a:xfrm>
            <a:off x="342900" y="2315753"/>
            <a:ext cx="2978088" cy="564862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1" name="コンテンツ プレースホルダー 3"/>
          <p:cNvSpPr>
            <a:spLocks noGrp="1"/>
          </p:cNvSpPr>
          <p:nvPr>
            <p:ph sz="half" idx="2"/>
          </p:nvPr>
        </p:nvSpPr>
        <p:spPr>
          <a:xfrm>
            <a:off x="3510009" y="2315753"/>
            <a:ext cx="3005091" cy="564862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2" name="フッター プレースホルダー 4"/>
          <p:cNvSpPr>
            <a:spLocks noGrp="1" noChangeArrowheads="1"/>
          </p:cNvSpPr>
          <p:nvPr>
            <p:ph type="ftr" sz="quarter" idx="3"/>
          </p:nvPr>
        </p:nvSpPr>
        <p:spPr>
          <a:xfrm>
            <a:off x="1889125" y="8316912"/>
            <a:ext cx="3079750" cy="485775"/>
          </a:xfrm>
          <a:prstGeom prst="rect">
            <a:avLst/>
          </a:prstGeom>
          <a:noFill/>
          <a:ln w="9525">
            <a:miter/>
          </a:ln>
        </p:spPr>
        <p:txBody>
          <a:bodyPr vert="horz" wrap="square" lIns="91440" tIns="45720" rIns="91440" bIns="45720" anchor="ctr"/>
          <a:lstStyle/>
          <a:p>
            <a:pPr algn="ctr" fontAlgn="base"/>
            <a:endParaRPr/>
          </a:p>
        </p:txBody>
      </p:sp>
      <p:sp>
        <p:nvSpPr>
          <p:cNvPr id="1053" name="日付プレースホルダー 3"/>
          <p:cNvSpPr>
            <a:spLocks noGrp="1" noChangeArrowheads="1"/>
          </p:cNvSpPr>
          <p:nvPr>
            <p:ph type="dt" sz="half" idx="2"/>
          </p:nvPr>
        </p:nvSpPr>
        <p:spPr>
          <a:xfrm>
            <a:off x="342900" y="8316912"/>
            <a:ext cx="1411287" cy="485775"/>
          </a:xfrm>
          <a:prstGeom prst="rect">
            <a:avLst/>
          </a:prstGeom>
          <a:noFill/>
          <a:ln w="9525">
            <a:miter/>
          </a:ln>
        </p:spPr>
        <p:txBody>
          <a:bodyPr vert="horz" wrap="square" lIns="91440" tIns="45720" rIns="91440" bIns="45720" anchor="ctr"/>
          <a:lstStyle/>
          <a:p>
            <a:fld id="{DEA55CF4-A967-4DB0-944F-7CBBC1A81365}" type="datetimeFigureOut">
              <a:t>2021/3/24</a:t>
            </a:fld>
            <a:endParaRPr/>
          </a:p>
        </p:txBody>
      </p:sp>
      <p:sp>
        <p:nvSpPr>
          <p:cNvPr id="1054" name="スライド番号プレースホルダー 5"/>
          <p:cNvSpPr>
            <a:spLocks noGrp="1" noChangeArrowheads="1"/>
          </p:cNvSpPr>
          <p:nvPr>
            <p:ph type="sldNum" sz="quarter" idx="4"/>
          </p:nvPr>
        </p:nvSpPr>
        <p:spPr>
          <a:xfrm>
            <a:off x="5076825" y="8316912"/>
            <a:ext cx="1438275" cy="485775"/>
          </a:xfrm>
          <a:prstGeom prst="rect">
            <a:avLst/>
          </a:prstGeom>
          <a:noFill/>
          <a:ln w="9525">
            <a:miter/>
          </a:ln>
        </p:spPr>
        <p:txBody>
          <a:bodyPr vert="horz" wrap="square" lIns="91440" tIns="45720" rIns="91440" bIns="45720" anchor="ctr"/>
          <a:lstStyle/>
          <a:p>
            <a:pPr algn="r" fontAlgn="base"/>
            <a:fld id="{4AC6C5CA-E1C0-4014-80FA-29FB46D555FA}" type="slidenum">
              <a:rPr lang="ja-JP" altLang="en-US" sz="1200">
                <a:latin typeface="Calibri" pitchFamily="39" charset="0"/>
              </a:rPr>
              <a:pPr algn="r" fontAlgn="base"/>
              <a:t>‹#›</a:t>
            </a:fld>
            <a:endParaRPr lang="ja-JP" altLang="en-US" sz="1200">
              <a:latin typeface="Calibri" pitchFamily="39"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bg>
      <p:bgPr>
        <a:solidFill>
          <a:srgbClr val="FFFFFF"/>
        </a:solidFill>
        <a:effectLst/>
      </p:bgPr>
    </p:bg>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dirty="0"/>
          </a:p>
        </p:txBody>
      </p:sp>
      <p:sp>
        <p:nvSpPr>
          <p:cNvPr id="1057" name="テキスト プレースホルダー 2"/>
          <p:cNvSpPr>
            <a:spLocks noGrp="1"/>
          </p:cNvSpPr>
          <p:nvPr>
            <p:ph type="body" idx="1"/>
          </p:nvPr>
        </p:nvSpPr>
        <p:spPr>
          <a:xfrm>
            <a:off x="342900" y="2046818"/>
            <a:ext cx="2978088" cy="8530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58" name="コンテンツ プレースホルダー 3"/>
          <p:cNvSpPr>
            <a:spLocks noGrp="1"/>
          </p:cNvSpPr>
          <p:nvPr>
            <p:ph sz="half" idx="2"/>
          </p:nvPr>
        </p:nvSpPr>
        <p:spPr>
          <a:xfrm>
            <a:off x="342900" y="2899833"/>
            <a:ext cx="2978088" cy="5064544"/>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9" name="テキスト プレースホルダー 4"/>
          <p:cNvSpPr>
            <a:spLocks noGrp="1"/>
          </p:cNvSpPr>
          <p:nvPr>
            <p:ph type="body" sz="quarter" idx="3"/>
          </p:nvPr>
        </p:nvSpPr>
        <p:spPr>
          <a:xfrm>
            <a:off x="3537012" y="2046818"/>
            <a:ext cx="2978088" cy="8530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0" name="コンテンツ プレースホルダー 5"/>
          <p:cNvSpPr>
            <a:spLocks noGrp="1"/>
          </p:cNvSpPr>
          <p:nvPr>
            <p:ph sz="quarter" idx="4"/>
          </p:nvPr>
        </p:nvSpPr>
        <p:spPr>
          <a:xfrm>
            <a:off x="3537012" y="2899833"/>
            <a:ext cx="2978088" cy="5064544"/>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61" name="フッター プレースホルダー 4"/>
          <p:cNvSpPr>
            <a:spLocks noGrp="1" noChangeArrowheads="1"/>
          </p:cNvSpPr>
          <p:nvPr>
            <p:ph type="ftr" sz="quarter" idx="3"/>
          </p:nvPr>
        </p:nvSpPr>
        <p:spPr>
          <a:xfrm>
            <a:off x="1889125" y="8316912"/>
            <a:ext cx="3079750" cy="485775"/>
          </a:xfrm>
          <a:prstGeom prst="rect">
            <a:avLst/>
          </a:prstGeom>
          <a:noFill/>
          <a:ln w="9525">
            <a:miter/>
          </a:ln>
        </p:spPr>
        <p:txBody>
          <a:bodyPr vert="horz" wrap="square" lIns="91440" tIns="45720" rIns="91440" bIns="45720" anchor="ctr"/>
          <a:lstStyle/>
          <a:p>
            <a:pPr algn="ctr" fontAlgn="base"/>
            <a:endParaRPr/>
          </a:p>
        </p:txBody>
      </p:sp>
      <p:sp>
        <p:nvSpPr>
          <p:cNvPr id="1062" name="日付プレースホルダー 3"/>
          <p:cNvSpPr>
            <a:spLocks noGrp="1" noChangeArrowheads="1"/>
          </p:cNvSpPr>
          <p:nvPr>
            <p:ph type="dt" sz="half" idx="2"/>
          </p:nvPr>
        </p:nvSpPr>
        <p:spPr>
          <a:xfrm>
            <a:off x="342900" y="8316912"/>
            <a:ext cx="1411287" cy="485775"/>
          </a:xfrm>
          <a:prstGeom prst="rect">
            <a:avLst/>
          </a:prstGeom>
          <a:noFill/>
          <a:ln w="9525">
            <a:miter/>
          </a:ln>
        </p:spPr>
        <p:txBody>
          <a:bodyPr vert="horz" wrap="square" lIns="91440" tIns="45720" rIns="91440" bIns="45720" anchor="ctr"/>
          <a:lstStyle/>
          <a:p>
            <a:fld id="{12BCB54B-D8A0-45E1-9225-1FA200CF6C51}" type="datetimeFigureOut">
              <a:t>2021/3/24</a:t>
            </a:fld>
            <a:endParaRPr/>
          </a:p>
        </p:txBody>
      </p:sp>
      <p:sp>
        <p:nvSpPr>
          <p:cNvPr id="1063" name="スライド番号プレースホルダー 5"/>
          <p:cNvSpPr>
            <a:spLocks noGrp="1" noChangeArrowheads="1"/>
          </p:cNvSpPr>
          <p:nvPr>
            <p:ph type="sldNum" sz="quarter" idx="4"/>
          </p:nvPr>
        </p:nvSpPr>
        <p:spPr>
          <a:xfrm>
            <a:off x="5076825" y="8316912"/>
            <a:ext cx="1438275" cy="485775"/>
          </a:xfrm>
          <a:prstGeom prst="rect">
            <a:avLst/>
          </a:prstGeom>
          <a:noFill/>
          <a:ln w="9525">
            <a:miter/>
          </a:ln>
        </p:spPr>
        <p:txBody>
          <a:bodyPr vert="horz" wrap="square" lIns="91440" tIns="45720" rIns="91440" bIns="45720" anchor="ctr"/>
          <a:lstStyle/>
          <a:p>
            <a:pPr algn="r" fontAlgn="base"/>
            <a:fld id="{4AC6C5CA-E1C0-4014-80FA-29FB46D555FA}" type="slidenum">
              <a:rPr lang="ja-JP" altLang="en-US" sz="1200">
                <a:latin typeface="Calibri" pitchFamily="39" charset="0"/>
              </a:rPr>
              <a:pPr algn="r" fontAlgn="base"/>
              <a:t>‹#›</a:t>
            </a:fld>
            <a:endParaRPr lang="ja-JP" altLang="en-US" sz="1200">
              <a:latin typeface="Calibri" pitchFamily="39"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Pr>
        <a:solidFill>
          <a:srgbClr val="FFFFFF"/>
        </a:solidFill>
        <a:effectLst/>
      </p:bgPr>
    </p:bg>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66" name="フッター プレースホルダー 4"/>
          <p:cNvSpPr>
            <a:spLocks noGrp="1" noChangeArrowheads="1"/>
          </p:cNvSpPr>
          <p:nvPr>
            <p:ph type="ftr" sz="quarter" idx="3"/>
          </p:nvPr>
        </p:nvSpPr>
        <p:spPr>
          <a:xfrm>
            <a:off x="1889125" y="8316912"/>
            <a:ext cx="3079750" cy="485775"/>
          </a:xfrm>
          <a:prstGeom prst="rect">
            <a:avLst/>
          </a:prstGeom>
          <a:noFill/>
          <a:ln w="9525">
            <a:miter/>
          </a:ln>
        </p:spPr>
        <p:txBody>
          <a:bodyPr vert="horz" wrap="square" lIns="91440" tIns="45720" rIns="91440" bIns="45720" anchor="ctr"/>
          <a:lstStyle/>
          <a:p>
            <a:pPr algn="ctr" fontAlgn="base"/>
            <a:endParaRPr/>
          </a:p>
        </p:txBody>
      </p:sp>
      <p:sp>
        <p:nvSpPr>
          <p:cNvPr id="1067" name="日付プレースホルダー 3"/>
          <p:cNvSpPr>
            <a:spLocks noGrp="1" noChangeArrowheads="1"/>
          </p:cNvSpPr>
          <p:nvPr>
            <p:ph type="dt" sz="half" idx="2"/>
          </p:nvPr>
        </p:nvSpPr>
        <p:spPr>
          <a:xfrm>
            <a:off x="342900" y="8316912"/>
            <a:ext cx="1411287" cy="485775"/>
          </a:xfrm>
          <a:prstGeom prst="rect">
            <a:avLst/>
          </a:prstGeom>
          <a:noFill/>
          <a:ln w="9525">
            <a:miter/>
          </a:ln>
        </p:spPr>
        <p:txBody>
          <a:bodyPr vert="horz" wrap="square" lIns="91440" tIns="45720" rIns="91440" bIns="45720" anchor="ctr"/>
          <a:lstStyle/>
          <a:p>
            <a:fld id="{351CC7B1-939D-4B81-8B45-C119D5712F2E}" type="datetimeFigureOut">
              <a:t>2021/3/24</a:t>
            </a:fld>
            <a:endParaRPr/>
          </a:p>
        </p:txBody>
      </p:sp>
      <p:sp>
        <p:nvSpPr>
          <p:cNvPr id="1068" name="スライド番号プレースホルダー 5"/>
          <p:cNvSpPr>
            <a:spLocks noGrp="1" noChangeArrowheads="1"/>
          </p:cNvSpPr>
          <p:nvPr>
            <p:ph type="sldNum" sz="quarter" idx="4"/>
          </p:nvPr>
        </p:nvSpPr>
        <p:spPr>
          <a:xfrm>
            <a:off x="5076825" y="8316912"/>
            <a:ext cx="1438275" cy="485775"/>
          </a:xfrm>
          <a:prstGeom prst="rect">
            <a:avLst/>
          </a:prstGeom>
          <a:noFill/>
          <a:ln w="9525">
            <a:miter/>
          </a:ln>
        </p:spPr>
        <p:txBody>
          <a:bodyPr vert="horz" wrap="square" lIns="91440" tIns="45720" rIns="91440" bIns="45720" anchor="ctr"/>
          <a:lstStyle/>
          <a:p>
            <a:pPr algn="r" fontAlgn="base"/>
            <a:fld id="{4AC6C5CA-E1C0-4014-80FA-29FB46D555FA}" type="slidenum">
              <a:rPr lang="ja-JP" altLang="en-US" sz="1200">
                <a:latin typeface="Calibri" pitchFamily="39" charset="0"/>
              </a:rPr>
              <a:pPr algn="r" fontAlgn="base"/>
              <a:t>‹#›</a:t>
            </a:fld>
            <a:endParaRPr lang="ja-JP" altLang="en-US" sz="1200">
              <a:latin typeface="Calibri" pitchFamily="39"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bg>
      <p:bgPr>
        <a:solidFill>
          <a:srgbClr val="FFFFFF"/>
        </a:solidFill>
        <a:effectLst/>
      </p:bgPr>
    </p:bg>
    <p:spTree>
      <p:nvGrpSpPr>
        <p:cNvPr id="0" name=""/>
        <p:cNvGrpSpPr/>
        <p:nvPr/>
      </p:nvGrpSpPr>
      <p:grpSpPr>
        <a:xfrm>
          <a:off x="0" y="0"/>
          <a:ext cx="0" cy="0"/>
          <a:chOff x="0" y="0"/>
          <a:chExt cx="0" cy="0"/>
        </a:xfrm>
      </p:grpSpPr>
      <p:sp>
        <p:nvSpPr>
          <p:cNvPr id="1070" name="フッター プレースホルダー 4"/>
          <p:cNvSpPr>
            <a:spLocks noGrp="1" noChangeArrowheads="1"/>
          </p:cNvSpPr>
          <p:nvPr>
            <p:ph type="ftr" sz="quarter" idx="3"/>
          </p:nvPr>
        </p:nvSpPr>
        <p:spPr>
          <a:xfrm>
            <a:off x="1889125" y="8316912"/>
            <a:ext cx="3079750" cy="485775"/>
          </a:xfrm>
          <a:prstGeom prst="rect">
            <a:avLst/>
          </a:prstGeom>
          <a:noFill/>
          <a:ln w="9525">
            <a:miter/>
          </a:ln>
        </p:spPr>
        <p:txBody>
          <a:bodyPr vert="horz" wrap="square" lIns="91440" tIns="45720" rIns="91440" bIns="45720" anchor="ctr"/>
          <a:lstStyle/>
          <a:p>
            <a:pPr algn="ctr" fontAlgn="base"/>
            <a:endParaRPr/>
          </a:p>
        </p:txBody>
      </p:sp>
      <p:sp>
        <p:nvSpPr>
          <p:cNvPr id="1071" name="日付プレースホルダー 3"/>
          <p:cNvSpPr>
            <a:spLocks noGrp="1" noChangeArrowheads="1"/>
          </p:cNvSpPr>
          <p:nvPr>
            <p:ph type="dt" sz="half" idx="2"/>
          </p:nvPr>
        </p:nvSpPr>
        <p:spPr>
          <a:xfrm>
            <a:off x="342900" y="8316912"/>
            <a:ext cx="1411287" cy="485775"/>
          </a:xfrm>
          <a:prstGeom prst="rect">
            <a:avLst/>
          </a:prstGeom>
          <a:noFill/>
          <a:ln w="9525">
            <a:miter/>
          </a:ln>
        </p:spPr>
        <p:txBody>
          <a:bodyPr vert="horz" wrap="square" lIns="91440" tIns="45720" rIns="91440" bIns="45720" anchor="ctr"/>
          <a:lstStyle/>
          <a:p>
            <a:fld id="{49B18D57-4D14-4921-B235-0183E62CF8F9}" type="datetimeFigureOut">
              <a:t>2021/3/24</a:t>
            </a:fld>
            <a:endParaRPr/>
          </a:p>
        </p:txBody>
      </p:sp>
      <p:sp>
        <p:nvSpPr>
          <p:cNvPr id="1072" name="スライド番号プレースホルダー 5"/>
          <p:cNvSpPr>
            <a:spLocks noGrp="1" noChangeArrowheads="1"/>
          </p:cNvSpPr>
          <p:nvPr>
            <p:ph type="sldNum" sz="quarter" idx="4"/>
          </p:nvPr>
        </p:nvSpPr>
        <p:spPr>
          <a:xfrm>
            <a:off x="5076825" y="8316912"/>
            <a:ext cx="1438275" cy="485775"/>
          </a:xfrm>
          <a:prstGeom prst="rect">
            <a:avLst/>
          </a:prstGeom>
          <a:noFill/>
          <a:ln w="9525">
            <a:miter/>
          </a:ln>
        </p:spPr>
        <p:txBody>
          <a:bodyPr vert="horz" wrap="square" lIns="91440" tIns="45720" rIns="91440" bIns="45720" anchor="ctr"/>
          <a:lstStyle/>
          <a:p>
            <a:pPr algn="r" fontAlgn="base"/>
            <a:fld id="{4AC6C5CA-E1C0-4014-80FA-29FB46D555FA}" type="slidenum">
              <a:rPr lang="ja-JP" altLang="en-US" sz="1200">
                <a:latin typeface="Calibri" pitchFamily="39" charset="0"/>
              </a:rPr>
              <a:pPr algn="r" fontAlgn="base"/>
              <a:t>‹#›</a:t>
            </a:fld>
            <a:endParaRPr lang="ja-JP" altLang="en-US" sz="1200">
              <a:latin typeface="Calibri" pitchFamily="39"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bg>
      <p:bgPr>
        <a:solidFill>
          <a:srgbClr val="FFFFFF"/>
        </a:solidFill>
        <a:effectLst/>
      </p:bgPr>
    </p:bg>
    <p:spTree>
      <p:nvGrpSpPr>
        <p:cNvPr id="0" name=""/>
        <p:cNvGrpSpPr/>
        <p:nvPr/>
      </p:nvGrpSpPr>
      <p:grpSpPr>
        <a:xfrm>
          <a:off x="0" y="0"/>
          <a:ext cx="0" cy="0"/>
          <a:chOff x="0" y="0"/>
          <a:chExt cx="0" cy="0"/>
        </a:xfrm>
      </p:grpSpPr>
      <p:sp>
        <p:nvSpPr>
          <p:cNvPr id="1074" name="タイトル 1"/>
          <p:cNvSpPr>
            <a:spLocks noGrp="1"/>
          </p:cNvSpPr>
          <p:nvPr>
            <p:ph type="title"/>
          </p:nvPr>
        </p:nvSpPr>
        <p:spPr>
          <a:xfrm>
            <a:off x="342901" y="364066"/>
            <a:ext cx="2256235" cy="1549401"/>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75" name="コンテンツ プレースホルダー 2"/>
          <p:cNvSpPr>
            <a:spLocks noGrp="1"/>
          </p:cNvSpPr>
          <p:nvPr>
            <p:ph idx="1"/>
          </p:nvPr>
        </p:nvSpPr>
        <p:spPr>
          <a:xfrm>
            <a:off x="2726922" y="364069"/>
            <a:ext cx="3545579" cy="75231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76" name="テキスト プレースホルダー 3"/>
          <p:cNvSpPr>
            <a:spLocks noGrp="1"/>
          </p:cNvSpPr>
          <p:nvPr>
            <p:ph type="body" sz="half" idx="2"/>
          </p:nvPr>
        </p:nvSpPr>
        <p:spPr>
          <a:xfrm>
            <a:off x="342902" y="2267744"/>
            <a:ext cx="2256234" cy="569663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77" name="フッター プレースホルダー 4"/>
          <p:cNvSpPr>
            <a:spLocks noGrp="1" noChangeArrowheads="1"/>
          </p:cNvSpPr>
          <p:nvPr>
            <p:ph type="ftr" sz="quarter" idx="3"/>
          </p:nvPr>
        </p:nvSpPr>
        <p:spPr>
          <a:xfrm>
            <a:off x="1889125" y="8316912"/>
            <a:ext cx="3079750" cy="485775"/>
          </a:xfrm>
          <a:prstGeom prst="rect">
            <a:avLst/>
          </a:prstGeom>
          <a:noFill/>
          <a:ln w="9525">
            <a:miter/>
          </a:ln>
        </p:spPr>
        <p:txBody>
          <a:bodyPr vert="horz" wrap="square" lIns="91440" tIns="45720" rIns="91440" bIns="45720" anchor="ctr"/>
          <a:lstStyle/>
          <a:p>
            <a:pPr algn="ctr" fontAlgn="base"/>
            <a:endParaRPr/>
          </a:p>
        </p:txBody>
      </p:sp>
      <p:sp>
        <p:nvSpPr>
          <p:cNvPr id="1078" name="日付プレースホルダー 3"/>
          <p:cNvSpPr>
            <a:spLocks noGrp="1" noChangeArrowheads="1"/>
          </p:cNvSpPr>
          <p:nvPr>
            <p:ph type="dt" sz="half" idx="2"/>
          </p:nvPr>
        </p:nvSpPr>
        <p:spPr>
          <a:xfrm>
            <a:off x="342900" y="8316912"/>
            <a:ext cx="1411287" cy="485775"/>
          </a:xfrm>
          <a:prstGeom prst="rect">
            <a:avLst/>
          </a:prstGeom>
          <a:noFill/>
          <a:ln w="9525">
            <a:miter/>
          </a:ln>
        </p:spPr>
        <p:txBody>
          <a:bodyPr vert="horz" wrap="square" lIns="91440" tIns="45720" rIns="91440" bIns="45720" anchor="ctr"/>
          <a:lstStyle/>
          <a:p>
            <a:fld id="{53CE7431-DB4F-43A0-A0AA-0AC7CD32D8EE}" type="datetimeFigureOut">
              <a:t>2021/3/24</a:t>
            </a:fld>
            <a:endParaRPr/>
          </a:p>
        </p:txBody>
      </p:sp>
      <p:sp>
        <p:nvSpPr>
          <p:cNvPr id="1079" name="スライド番号プレースホルダー 5"/>
          <p:cNvSpPr>
            <a:spLocks noGrp="1" noChangeArrowheads="1"/>
          </p:cNvSpPr>
          <p:nvPr>
            <p:ph type="sldNum" sz="quarter" idx="4"/>
          </p:nvPr>
        </p:nvSpPr>
        <p:spPr>
          <a:xfrm>
            <a:off x="5076825" y="8316912"/>
            <a:ext cx="1438275" cy="485775"/>
          </a:xfrm>
          <a:prstGeom prst="rect">
            <a:avLst/>
          </a:prstGeom>
          <a:noFill/>
          <a:ln w="9525">
            <a:miter/>
          </a:ln>
        </p:spPr>
        <p:txBody>
          <a:bodyPr vert="horz" wrap="square" lIns="91440" tIns="45720" rIns="91440" bIns="45720" anchor="ctr"/>
          <a:lstStyle/>
          <a:p>
            <a:pPr algn="r" fontAlgn="base"/>
            <a:fld id="{4AC6C5CA-E1C0-4014-80FA-29FB46D555FA}" type="slidenum">
              <a:rPr lang="ja-JP" altLang="en-US" sz="1200">
                <a:latin typeface="Calibri" pitchFamily="39" charset="0"/>
              </a:rPr>
              <a:pPr algn="r" fontAlgn="base"/>
              <a:t>‹#›</a:t>
            </a:fld>
            <a:endParaRPr lang="ja-JP" altLang="en-US" sz="1200">
              <a:latin typeface="Calibri" pitchFamily="39"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bg>
      <p:bgPr>
        <a:solidFill>
          <a:srgbClr val="FFFFFF"/>
        </a:solidFill>
        <a:effectLst/>
      </p:bgPr>
    </p:bg>
    <p:spTree>
      <p:nvGrpSpPr>
        <p:cNvPr id="0" name=""/>
        <p:cNvGrpSpPr/>
        <p:nvPr/>
      </p:nvGrpSpPr>
      <p:grpSpPr>
        <a:xfrm>
          <a:off x="0" y="0"/>
          <a:ext cx="0" cy="0"/>
          <a:chOff x="0" y="0"/>
          <a:chExt cx="0" cy="0"/>
        </a:xfrm>
      </p:grpSpPr>
      <p:sp>
        <p:nvSpPr>
          <p:cNvPr id="1081" name="タイトル 1"/>
          <p:cNvSpPr>
            <a:spLocks noGrp="1"/>
          </p:cNvSpPr>
          <p:nvPr>
            <p:ph type="title"/>
          </p:nvPr>
        </p:nvSpPr>
        <p:spPr>
          <a:xfrm>
            <a:off x="1344216" y="6252187"/>
            <a:ext cx="4114800" cy="755652"/>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82" name="図プレースホルダー 2"/>
          <p:cNvSpPr>
            <a:spLocks noGrp="1"/>
          </p:cNvSpPr>
          <p:nvPr>
            <p:ph type="pic" idx="1"/>
          </p:nvPr>
        </p:nvSpPr>
        <p:spPr>
          <a:xfrm>
            <a:off x="1344216" y="283524"/>
            <a:ext cx="4114800" cy="583843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344216" y="7068279"/>
            <a:ext cx="4114800" cy="896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84" name="フッター プレースホルダー 4"/>
          <p:cNvSpPr>
            <a:spLocks noGrp="1" noChangeArrowheads="1"/>
          </p:cNvSpPr>
          <p:nvPr>
            <p:ph type="ftr" sz="quarter" idx="3"/>
          </p:nvPr>
        </p:nvSpPr>
        <p:spPr>
          <a:xfrm>
            <a:off x="1889125" y="8316912"/>
            <a:ext cx="3079750" cy="485775"/>
          </a:xfrm>
          <a:prstGeom prst="rect">
            <a:avLst/>
          </a:prstGeom>
          <a:noFill/>
          <a:ln w="9525">
            <a:miter/>
          </a:ln>
        </p:spPr>
        <p:txBody>
          <a:bodyPr vert="horz" wrap="square" lIns="91440" tIns="45720" rIns="91440" bIns="45720" anchor="ctr"/>
          <a:lstStyle/>
          <a:p>
            <a:pPr algn="ctr" fontAlgn="base"/>
            <a:endParaRPr/>
          </a:p>
        </p:txBody>
      </p:sp>
      <p:sp>
        <p:nvSpPr>
          <p:cNvPr id="1085" name="日付プレースホルダー 3"/>
          <p:cNvSpPr>
            <a:spLocks noGrp="1" noChangeArrowheads="1"/>
          </p:cNvSpPr>
          <p:nvPr>
            <p:ph type="dt" sz="half" idx="2"/>
          </p:nvPr>
        </p:nvSpPr>
        <p:spPr>
          <a:xfrm>
            <a:off x="342900" y="8316912"/>
            <a:ext cx="1411287" cy="485775"/>
          </a:xfrm>
          <a:prstGeom prst="rect">
            <a:avLst/>
          </a:prstGeom>
          <a:noFill/>
          <a:ln w="9525">
            <a:miter/>
          </a:ln>
        </p:spPr>
        <p:txBody>
          <a:bodyPr vert="horz" wrap="square" lIns="91440" tIns="45720" rIns="91440" bIns="45720" anchor="ctr"/>
          <a:lstStyle/>
          <a:p>
            <a:fld id="{D718DDF6-E9DE-4827-9BE9-CE7937BCC4AA}" type="datetimeFigureOut">
              <a:t>2021/3/24</a:t>
            </a:fld>
            <a:endParaRPr/>
          </a:p>
        </p:txBody>
      </p:sp>
      <p:sp>
        <p:nvSpPr>
          <p:cNvPr id="1086" name="スライド番号プレースホルダー 5"/>
          <p:cNvSpPr>
            <a:spLocks noGrp="1" noChangeArrowheads="1"/>
          </p:cNvSpPr>
          <p:nvPr>
            <p:ph type="sldNum" sz="quarter" idx="4"/>
          </p:nvPr>
        </p:nvSpPr>
        <p:spPr>
          <a:xfrm>
            <a:off x="5076825" y="8316912"/>
            <a:ext cx="1438275" cy="485775"/>
          </a:xfrm>
          <a:prstGeom prst="rect">
            <a:avLst/>
          </a:prstGeom>
          <a:noFill/>
          <a:ln w="9525">
            <a:miter/>
          </a:ln>
        </p:spPr>
        <p:txBody>
          <a:bodyPr vert="horz" wrap="square" lIns="91440" tIns="45720" rIns="91440" bIns="45720" anchor="ctr"/>
          <a:lstStyle/>
          <a:p>
            <a:pPr algn="r" fontAlgn="base"/>
            <a:fld id="{4AC6C5CA-E1C0-4014-80FA-29FB46D555FA}" type="slidenum">
              <a:rPr lang="ja-JP" altLang="en-US" sz="1200">
                <a:latin typeface="Calibri" pitchFamily="39" charset="0"/>
              </a:rPr>
              <a:pPr algn="r" fontAlgn="base"/>
              <a:t>‹#›</a:t>
            </a:fld>
            <a:endParaRPr lang="ja-JP" altLang="en-US" sz="1200">
              <a:latin typeface="Calibri" pitchFamily="39" charset="0"/>
            </a:endParaRPr>
          </a:p>
        </p:txBody>
      </p:sp>
    </p:spTree>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slideLayouts/slideLayout1.xml" Id="rId1" /><Relationship Type="http://schemas.openxmlformats.org/officeDocument/2006/relationships/slideLayout" Target="../slideLayouts/slideLayout2.xml" Id="rId2" /><Relationship Type="http://schemas.openxmlformats.org/officeDocument/2006/relationships/slideLayout" Target="../slideLayouts/slideLayout3.xml" Id="rId3" /><Relationship Type="http://schemas.openxmlformats.org/officeDocument/2006/relationships/slideLayout" Target="../slideLayouts/slideLayout4.xml" Id="rId4" /><Relationship Type="http://schemas.openxmlformats.org/officeDocument/2006/relationships/slideLayout" Target="../slideLayouts/slideLayout5.xml" Id="rId5" /><Relationship Type="http://schemas.openxmlformats.org/officeDocument/2006/relationships/slideLayout" Target="../slideLayouts/slideLayout6.xml" Id="rId6" /><Relationship Type="http://schemas.openxmlformats.org/officeDocument/2006/relationships/slideLayout" Target="../slideLayouts/slideLayout7.xml" Id="rId7" /><Relationship Type="http://schemas.openxmlformats.org/officeDocument/2006/relationships/slideLayout" Target="../slideLayouts/slideLayout8.xml" Id="rId8" /><Relationship Type="http://schemas.openxmlformats.org/officeDocument/2006/relationships/slideLayout" Target="../slideLayouts/slideLayout9.xml" Id="rId9" /><Relationship Type="http://schemas.openxmlformats.org/officeDocument/2006/relationships/slideLayout" Target="../slideLayouts/slideLayout10.xml" Id="rId10" /><Relationship Type="http://schemas.openxmlformats.org/officeDocument/2006/relationships/slideLayout" Target="../slideLayouts/slideLayout11.xml" Id="rId11" /><Relationship Type="http://schemas.openxmlformats.org/officeDocument/2006/relationships/theme" Target="../theme/theme1.xml" Id="rId12"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0" name=""/>
        <p:cNvGrpSpPr/>
        <p:nvPr/>
      </p:nvGrpSpPr>
      <p:grpSpPr>
        <a:xfrm>
          <a:off x="0" y="0"/>
          <a:ext cx="0" cy="0"/>
          <a:chOff x="0" y="0"/>
          <a:chExt cx="0" cy="0"/>
        </a:xfrm>
      </p:grpSpPr>
      <p:sp>
        <p:nvSpPr>
          <p:cNvPr id="1025" name="フッター プレースホルダー 4"/>
          <p:cNvSpPr>
            <a:spLocks noGrp="1" noChangeArrowheads="1"/>
          </p:cNvSpPr>
          <p:nvPr>
            <p:ph type="ftr" sz="quarter" idx="3"/>
          </p:nvPr>
        </p:nvSpPr>
        <p:spPr>
          <a:xfrm>
            <a:off x="1889125" y="8316912"/>
            <a:ext cx="3079750" cy="485775"/>
          </a:xfrm>
          <a:prstGeom prst="rect">
            <a:avLst/>
          </a:prstGeom>
          <a:noFill/>
          <a:ln w="9525">
            <a:miter/>
          </a:ln>
        </p:spPr>
        <p:txBody>
          <a:bodyPr vert="horz" wrap="square" lIns="91440" tIns="45720" rIns="91440" bIns="45720" anchor="ctr"/>
          <a:lstStyle>
            <a:lvl1pPr algn="ctr" fontAlgn="base">
              <a:defRPr sz="1200">
                <a:latin typeface="ＭＳ Ｐゴシック" pitchFamily="55" charset="-128"/>
              </a:defRPr>
            </a:lvl1pPr>
          </a:lstStyle>
          <a:p>
            <a:pPr algn="ctr" fontAlgn="base"/>
            <a:endParaRPr/>
          </a:p>
        </p:txBody>
      </p:sp>
      <p:sp>
        <p:nvSpPr>
          <p:cNvPr id="1026" name="タイトル プレースホルダー 1"/>
          <p:cNvSpPr>
            <a:spLocks noGrp="1" noChangeArrowheads="1"/>
          </p:cNvSpPr>
          <p:nvPr>
            <p:ph type="title"/>
          </p:nvPr>
        </p:nvSpPr>
        <p:spPr>
          <a:xfrm>
            <a:off x="342900" y="558800"/>
            <a:ext cx="6172200" cy="1325562"/>
          </a:xfrm>
          <a:prstGeom prst="rect">
            <a:avLst/>
          </a:prstGeom>
          <a:noFill/>
          <a:ln w="9525">
            <a:miter/>
          </a:ln>
        </p:spPr>
        <p:txBody>
          <a:bodyPr vert="horz" wrap="square" lIns="91440" tIns="45720" rIns="91440" bIns="45720" anchor="ctr"/>
          <a:lstStyle/>
          <a:p>
            <a:pPr fontAlgn="base"/>
            <a:r>
              <a:rPr lang="ja-JP" altLang="en-US" noProof="0" dirty="0"/>
              <a:t>マスター タイトルの書式設定</a:t>
            </a:r>
          </a:p>
        </p:txBody>
      </p:sp>
      <p:sp>
        <p:nvSpPr>
          <p:cNvPr id="1027" name="テキスト プレースホルダー 2"/>
          <p:cNvSpPr>
            <a:spLocks noGrp="1" noChangeArrowheads="1"/>
          </p:cNvSpPr>
          <p:nvPr>
            <p:ph type="body" idx="1"/>
          </p:nvPr>
        </p:nvSpPr>
        <p:spPr>
          <a:xfrm>
            <a:off x="342900" y="2316162"/>
            <a:ext cx="6172200" cy="5708650"/>
          </a:xfrm>
          <a:prstGeom prst="rect">
            <a:avLst/>
          </a:prstGeom>
          <a:noFill/>
          <a:ln w="9525">
            <a:miter/>
          </a:ln>
        </p:spPr>
        <p:txBody>
          <a:bodyPr vert="horz" wrap="square" lIns="91440" tIns="45720" rIns="91440" bIns="45720"/>
          <a:lstStyle/>
          <a:p>
            <a:pPr fontAlgn="base"/>
            <a:r>
              <a:rPr lang="ja-JP" altLang="en-US" noProof="0" dirty="0"/>
              <a:t>マスター テキストの書式設定</a:t>
            </a:r>
          </a:p>
          <a:p>
            <a:pPr lvl="1" fontAlgn="base"/>
            <a:r>
              <a:rPr lang="ja-JP" altLang="en-US" noProof="0" dirty="0"/>
              <a:t>第 </a:t>
            </a:r>
            <a:r>
              <a:rPr lang="en-US" altLang="ja-JP" noProof="0" dirty="0"/>
              <a:t>2 </a:t>
            </a:r>
            <a:r>
              <a:rPr lang="ja-JP" altLang="en-US" noProof="0" dirty="0"/>
              <a:t>レベル</a:t>
            </a:r>
          </a:p>
          <a:p>
            <a:pPr lvl="2" fontAlgn="base"/>
            <a:r>
              <a:rPr lang="ja-JP" altLang="en-US" noProof="0" dirty="0"/>
              <a:t>第 </a:t>
            </a:r>
            <a:r>
              <a:rPr lang="en-US" altLang="ja-JP" noProof="0" dirty="0"/>
              <a:t>3 </a:t>
            </a:r>
            <a:r>
              <a:rPr lang="ja-JP" altLang="en-US" noProof="0" dirty="0"/>
              <a:t>レベル</a:t>
            </a:r>
          </a:p>
          <a:p>
            <a:pPr lvl="3" fontAlgn="base"/>
            <a:r>
              <a:rPr lang="ja-JP" altLang="en-US" noProof="0" dirty="0"/>
              <a:t>第 </a:t>
            </a:r>
            <a:r>
              <a:rPr lang="en-US" altLang="ja-JP" noProof="0" dirty="0"/>
              <a:t>4 </a:t>
            </a:r>
            <a:r>
              <a:rPr lang="ja-JP" altLang="en-US" noProof="0" dirty="0"/>
              <a:t>レベル</a:t>
            </a:r>
          </a:p>
          <a:p>
            <a:pPr lvl="4" fontAlgn="base"/>
            <a:r>
              <a:rPr lang="ja-JP" altLang="en-US" noProof="0" dirty="0"/>
              <a:t>第 </a:t>
            </a:r>
            <a:r>
              <a:rPr lang="en-US" altLang="ja-JP" noProof="0" dirty="0"/>
              <a:t>5 </a:t>
            </a:r>
            <a:r>
              <a:rPr lang="ja-JP" altLang="en-US" noProof="0" dirty="0"/>
              <a:t>レベル</a:t>
            </a:r>
            <a:endParaRPr lang="en-US" altLang="ja-JP" noProof="0" dirty="0"/>
          </a:p>
          <a:p>
            <a:pPr lvl="4" fontAlgn="base"/>
            <a:r>
              <a:rPr lang="ja-JP" altLang="en-US" noProof="0" dirty="0"/>
              <a:t>第 </a:t>
            </a:r>
            <a:r>
              <a:rPr lang="en-US" altLang="ja-JP" noProof="0" dirty="0"/>
              <a:t>6 </a:t>
            </a:r>
            <a:r>
              <a:rPr lang="ja-JP" altLang="en-US" noProof="0" dirty="0"/>
              <a:t>レベル</a:t>
            </a:r>
          </a:p>
          <a:p>
            <a:pPr lvl="4" fontAlgn="base"/>
            <a:r>
              <a:rPr lang="ja-JP" altLang="en-US" noProof="0" dirty="0"/>
              <a:t>第 </a:t>
            </a:r>
            <a:r>
              <a:rPr lang="en-US" altLang="ja-JP" noProof="0" dirty="0"/>
              <a:t>7 </a:t>
            </a:r>
            <a:r>
              <a:rPr lang="ja-JP" altLang="en-US" noProof="0" dirty="0"/>
              <a:t>レベル</a:t>
            </a:r>
          </a:p>
          <a:p>
            <a:pPr lvl="4" fontAlgn="base"/>
            <a:r>
              <a:rPr lang="ja-JP" altLang="en-US" noProof="0" dirty="0"/>
              <a:t>第 </a:t>
            </a:r>
            <a:r>
              <a:rPr lang="en-US" altLang="ja-JP" noProof="0" dirty="0"/>
              <a:t>8 </a:t>
            </a:r>
            <a:r>
              <a:rPr lang="ja-JP" altLang="en-US" noProof="0" dirty="0"/>
              <a:t>レベル</a:t>
            </a:r>
          </a:p>
          <a:p>
            <a:pPr lvl="4" fontAlgn="base"/>
            <a:r>
              <a:rPr lang="ja-JP" altLang="en-US" noProof="0" dirty="0"/>
              <a:t>第 </a:t>
            </a:r>
            <a:r>
              <a:rPr lang="en-US" altLang="ja-JP" noProof="0" dirty="0"/>
              <a:t>9 </a:t>
            </a:r>
            <a:r>
              <a:rPr lang="ja-JP" altLang="en-US" noProof="0" dirty="0"/>
              <a:t>レベル</a:t>
            </a:r>
          </a:p>
        </p:txBody>
      </p:sp>
      <p:sp>
        <p:nvSpPr>
          <p:cNvPr id="1028" name="日付プレースホルダー 3"/>
          <p:cNvSpPr>
            <a:spLocks noGrp="1" noChangeArrowheads="1"/>
          </p:cNvSpPr>
          <p:nvPr>
            <p:ph type="dt" sz="half" idx="2"/>
          </p:nvPr>
        </p:nvSpPr>
        <p:spPr>
          <a:xfrm>
            <a:off x="342900" y="8316912"/>
            <a:ext cx="1411287" cy="485775"/>
          </a:xfrm>
          <a:prstGeom prst="rect">
            <a:avLst/>
          </a:prstGeom>
          <a:noFill/>
          <a:ln w="9525">
            <a:miter/>
          </a:ln>
        </p:spPr>
        <p:txBody>
          <a:bodyPr vert="horz" wrap="square" lIns="91440" tIns="45720" rIns="91440" bIns="45720" anchor="ctr"/>
          <a:lstStyle>
            <a:lvl1pPr fontAlgn="base">
              <a:defRPr sz="1200">
                <a:latin typeface="Calibri" pitchFamily="39" charset="0"/>
              </a:defRPr>
            </a:lvl1pPr>
          </a:lstStyle>
          <a:p>
            <a:fld id="{D8D3D66B-C08A-41A3-A142-49140DCA59D7}" type="datetimeFigureOut">
              <a:t>2021/3/24</a:t>
            </a:fld>
            <a:endParaRPr/>
          </a:p>
        </p:txBody>
      </p:sp>
      <p:sp>
        <p:nvSpPr>
          <p:cNvPr id="1029" name="スライド番号プレースホルダー 5"/>
          <p:cNvSpPr>
            <a:spLocks noGrp="1" noChangeArrowheads="1"/>
          </p:cNvSpPr>
          <p:nvPr>
            <p:ph type="sldNum" sz="quarter" idx="4"/>
          </p:nvPr>
        </p:nvSpPr>
        <p:spPr>
          <a:xfrm>
            <a:off x="5076825" y="8316912"/>
            <a:ext cx="1438275" cy="485775"/>
          </a:xfrm>
          <a:prstGeom prst="rect">
            <a:avLst/>
          </a:prstGeom>
          <a:noFill/>
          <a:ln w="9525">
            <a:miter/>
          </a:ln>
        </p:spPr>
        <p:txBody>
          <a:bodyPr vert="horz" wrap="square" lIns="91440" tIns="45720" rIns="91440" bIns="45720" anchor="ctr"/>
          <a:lstStyle>
            <a:lvl1pPr algn="r" fontAlgn="base">
              <a:defRPr sz="1200">
                <a:latin typeface="Calibri" pitchFamily="39" charset="0"/>
              </a:defRPr>
            </a:lvl1pPr>
          </a:lstStyle>
          <a:p>
            <a:pPr algn="r" fontAlgn="base"/>
            <a:fld id="{4AC6C5CA-E1C0-4014-80FA-29FB46D555FA}" type="slidenum">
              <a:rPr lang="ja-JP" altLang="en-US" sz="1200">
                <a:latin typeface="Calibri" pitchFamily="39" charset="0"/>
              </a:rPr>
              <a:pPr algn="r" fontAlgn="base"/>
              <a:t>‹#›</a:t>
            </a:fld>
            <a:endParaRPr lang="ja-JP" altLang="en-US" sz="1200">
              <a:latin typeface="Calibri" pitchFamily="39"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fontAlgn="base" latinLnBrk="0" hangingPunct="1">
        <a:spcBef>
          <a:spcPct val="0"/>
        </a:spcBef>
        <a:defRPr kumimoji="1" sz="4400" b="0" i="0" u="none" kern="1200">
          <a:solidFill>
            <a:schemeClr val="tx1"/>
          </a:solidFill>
          <a:effectLst/>
          <a:latin typeface="ＭＳ Ｐゴシック" pitchFamily="55" charset="-128"/>
          <a:ea typeface="+mj-ea"/>
          <a:cs typeface="+mj-cs"/>
        </a:defRPr>
      </a:lvl1pPr>
      <a:lvl2pPr algn="ctr" defTabSz="914400" rtl="0" eaLnBrk="1" fontAlgn="base" latinLnBrk="0" hangingPunct="1">
        <a:spcBef>
          <a:spcPct val="0"/>
        </a:spcBef>
        <a:defRPr kumimoji="1" sz="4400" b="0" i="0" u="none">
          <a:solidFill>
            <a:schemeClr val="tx2"/>
          </a:solidFill>
          <a:effectLst/>
          <a:latin typeface="ＭＳ Ｐゴシック" pitchFamily="55" charset="-128"/>
          <a:ea typeface="ＭＳ Ｐゴシック" pitchFamily="55" charset="-128"/>
        </a:defRPr>
      </a:lvl2pPr>
      <a:lvl3pPr algn="ctr" defTabSz="914400" rtl="0" eaLnBrk="1" fontAlgn="base" latinLnBrk="0" hangingPunct="1">
        <a:spcBef>
          <a:spcPct val="0"/>
        </a:spcBef>
        <a:defRPr kumimoji="1" sz="4400" b="0" i="0" u="none">
          <a:solidFill>
            <a:schemeClr val="tx2"/>
          </a:solidFill>
          <a:effectLst/>
          <a:latin typeface="ＭＳ Ｐゴシック" pitchFamily="55" charset="-128"/>
          <a:ea typeface="ＭＳ Ｐゴシック" pitchFamily="55" charset="-128"/>
        </a:defRPr>
      </a:lvl3pPr>
      <a:lvl4pPr algn="ctr" defTabSz="914400" rtl="0" eaLnBrk="1" fontAlgn="base" latinLnBrk="0" hangingPunct="1">
        <a:spcBef>
          <a:spcPct val="0"/>
        </a:spcBef>
        <a:defRPr kumimoji="1" sz="4400" b="0" i="0" u="none">
          <a:solidFill>
            <a:schemeClr val="tx2"/>
          </a:solidFill>
          <a:effectLst/>
          <a:latin typeface="ＭＳ Ｐゴシック" pitchFamily="55" charset="-128"/>
          <a:ea typeface="ＭＳ Ｐゴシック" pitchFamily="55" charset="-128"/>
        </a:defRPr>
      </a:lvl4pPr>
      <a:lvl5pPr algn="ctr" defTabSz="914400" rtl="0" eaLnBrk="1" fontAlgn="base" latinLnBrk="0" hangingPunct="1">
        <a:spcBef>
          <a:spcPct val="0"/>
        </a:spcBef>
        <a:defRPr kumimoji="1" sz="4400" b="0" i="0" u="none">
          <a:solidFill>
            <a:schemeClr val="tx2"/>
          </a:solidFill>
          <a:effectLst/>
          <a:latin typeface="ＭＳ Ｐゴシック" pitchFamily="55" charset="-128"/>
          <a:ea typeface="ＭＳ Ｐゴシック" pitchFamily="55" charset="-128"/>
        </a:defRPr>
      </a:lvl5pPr>
      <a:lvl6pPr algn="ctr" defTabSz="914400" rtl="0" eaLnBrk="1" fontAlgn="base" latinLnBrk="0" hangingPunct="1">
        <a:spcBef>
          <a:spcPct val="0"/>
        </a:spcBef>
        <a:defRPr kumimoji="1" sz="4400" b="0" i="0" u="none">
          <a:solidFill>
            <a:schemeClr val="tx2"/>
          </a:solidFill>
          <a:effectLst/>
          <a:latin typeface="ＭＳ Ｐゴシック" pitchFamily="55" charset="-128"/>
          <a:ea typeface="ＭＳ Ｐゴシック" pitchFamily="55" charset="-128"/>
        </a:defRPr>
      </a:lvl6pPr>
      <a:lvl7pPr algn="ctr" defTabSz="914400" rtl="0" eaLnBrk="1" fontAlgn="base" latinLnBrk="0" hangingPunct="1">
        <a:spcBef>
          <a:spcPct val="0"/>
        </a:spcBef>
        <a:defRPr kumimoji="1" sz="4400" b="0" i="0" u="none">
          <a:solidFill>
            <a:schemeClr val="tx2"/>
          </a:solidFill>
          <a:effectLst/>
          <a:latin typeface="ＭＳ Ｐゴシック" pitchFamily="55" charset="-128"/>
          <a:ea typeface="ＭＳ Ｐゴシック" pitchFamily="55" charset="-128"/>
        </a:defRPr>
      </a:lvl7pPr>
      <a:lvl8pPr algn="ctr" defTabSz="914400" rtl="0" eaLnBrk="1" fontAlgn="base" latinLnBrk="0" hangingPunct="1">
        <a:spcBef>
          <a:spcPct val="0"/>
        </a:spcBef>
        <a:defRPr kumimoji="1" sz="4400" b="0" i="0" u="none">
          <a:solidFill>
            <a:schemeClr val="tx2"/>
          </a:solidFill>
          <a:effectLst/>
          <a:latin typeface="ＭＳ Ｐゴシック" pitchFamily="55" charset="-128"/>
          <a:ea typeface="ＭＳ Ｐゴシック" pitchFamily="55" charset="-128"/>
        </a:defRPr>
      </a:lvl8pPr>
      <a:lvl9pPr algn="ctr" defTabSz="914400" rtl="0" eaLnBrk="1" fontAlgn="base" latinLnBrk="0" hangingPunct="1">
        <a:spcBef>
          <a:spcPct val="0"/>
        </a:spcBef>
        <a:defRPr kumimoji="1" sz="4400" b="0" i="0" u="none">
          <a:solidFill>
            <a:schemeClr val="tx2"/>
          </a:solidFill>
          <a:effectLst/>
          <a:latin typeface="ＭＳ Ｐゴシック" pitchFamily="55" charset="-128"/>
          <a:ea typeface="ＭＳ Ｐゴシック" pitchFamily="55" charset="-128"/>
        </a:defRPr>
      </a:lvl9pPr>
    </p:titleStyle>
    <p:bodyStyle>
      <a:lvl1pPr marL="457200" indent="-457200" algn="l" defTabSz="914400" rtl="0" eaLnBrk="1" fontAlgn="base" latinLnBrk="0" hangingPunct="1">
        <a:spcBef>
          <a:spcPct val="20000"/>
        </a:spcBef>
        <a:buFont typeface="Arial" pitchFamily="39" charset="0"/>
        <a:buChar char="•"/>
        <a:defRPr kumimoji="1" sz="3200" b="0" i="0" u="none" kern="1200">
          <a:solidFill>
            <a:schemeClr val="tx1"/>
          </a:solidFill>
          <a:effectLst/>
          <a:latin typeface="ＭＳ Ｐゴシック" pitchFamily="55" charset="-128"/>
          <a:ea typeface="+mj-ea"/>
          <a:cs typeface="+mj-cs"/>
        </a:defRPr>
      </a:lvl1pPr>
      <a:lvl2pPr marL="914400" indent="-457200" algn="l" defTabSz="914400" rtl="0" eaLnBrk="1" fontAlgn="base" latinLnBrk="0" hangingPunct="1">
        <a:spcBef>
          <a:spcPct val="20000"/>
        </a:spcBef>
        <a:buFont typeface="Arial" pitchFamily="39" charset="0"/>
        <a:buChar char="•"/>
        <a:defRPr kumimoji="1" sz="2800" b="0" i="0" u="none" kern="1200">
          <a:solidFill>
            <a:schemeClr val="tx1"/>
          </a:solidFill>
          <a:effectLst/>
          <a:latin typeface="Calibri" pitchFamily="39" charset="0"/>
          <a:ea typeface="ＭＳ Ｐゴシック" pitchFamily="55" charset="-128"/>
        </a:defRPr>
      </a:lvl2pPr>
      <a:lvl3pPr marL="1257300" indent="-342900" algn="l" defTabSz="914400" rtl="0" eaLnBrk="1" fontAlgn="base" latinLnBrk="0" hangingPunct="1">
        <a:spcBef>
          <a:spcPct val="20000"/>
        </a:spcBef>
        <a:buFont typeface="Arial" pitchFamily="39" charset="0"/>
        <a:buChar char="•"/>
        <a:defRPr kumimoji="1" sz="2400" b="0" i="0" u="none" kern="1200">
          <a:solidFill>
            <a:schemeClr val="tx1"/>
          </a:solidFill>
          <a:effectLst/>
          <a:latin typeface="Calibri" pitchFamily="39" charset="0"/>
          <a:ea typeface="ＭＳ Ｐゴシック" pitchFamily="55" charset="-128"/>
        </a:defRPr>
      </a:lvl3pPr>
      <a:lvl4pPr marL="1714500" indent="-342900" algn="l" defTabSz="914400" rtl="0" eaLnBrk="1" fontAlgn="base" latinLnBrk="0" hangingPunct="1">
        <a:spcBef>
          <a:spcPct val="20000"/>
        </a:spcBef>
        <a:buSzPct val="100000"/>
        <a:buFont typeface="Arial" pitchFamily="39" charset="0"/>
        <a:buChar char="•"/>
        <a:defRPr kumimoji="1" sz="2000" b="0" i="0" u="none" kern="1200">
          <a:solidFill>
            <a:schemeClr val="tx1"/>
          </a:solidFill>
          <a:effectLst/>
          <a:latin typeface="Calibri" pitchFamily="39" charset="0"/>
          <a:ea typeface="ＭＳ Ｐゴシック" pitchFamily="55" charset="-128"/>
        </a:defRPr>
      </a:lvl4pPr>
      <a:lvl5pPr marL="2171700" indent="-342900" algn="l" defTabSz="914400" rtl="0" eaLnBrk="1" fontAlgn="auto" latinLnBrk="0" hangingPunct="1">
        <a:lnSpc>
          <a:spcPct val="100000"/>
        </a:lnSpc>
        <a:spcBef>
          <a:spcPct val="20000"/>
        </a:spcBef>
        <a:spcAft>
          <a:spcPct val="0"/>
        </a:spcAft>
        <a:buSzPct val="100000"/>
        <a:buFont typeface="Arial" pitchFamily="39" charset="0"/>
        <a:buChar char="•"/>
        <a:defRPr kumimoji="1" sz="2000" b="0" i="0" u="none" kern="1200">
          <a:solidFill>
            <a:schemeClr val="tx1"/>
          </a:solidFill>
          <a:effectLst/>
          <a:latin typeface="Calibri" pitchFamily="39" charset="0"/>
          <a:ea typeface="ＭＳ Ｐゴシック" pitchFamily="55" charset="-128"/>
        </a:defRPr>
      </a:lvl5pPr>
      <a:lvl6pPr marL="2171700" indent="-342900" algn="l" defTabSz="914400" rtl="0" eaLnBrk="1" fontAlgn="auto" latinLnBrk="0" hangingPunct="1">
        <a:lnSpc>
          <a:spcPct val="100000"/>
        </a:lnSpc>
        <a:spcBef>
          <a:spcPct val="20000"/>
        </a:spcBef>
        <a:spcAft>
          <a:spcPct val="0"/>
        </a:spcAft>
        <a:buSzPct val="100000"/>
        <a:buFont typeface="Arial" pitchFamily="39" charset="0"/>
        <a:buChar char="•"/>
        <a:defRPr kumimoji="1" sz="2000" b="0" i="0" u="none" kern="1200">
          <a:solidFill>
            <a:schemeClr val="tx1"/>
          </a:solidFill>
          <a:effectLst/>
          <a:latin typeface="Calibri" pitchFamily="39" charset="0"/>
          <a:ea typeface="ＭＳ Ｐゴシック" pitchFamily="55" charset="-128"/>
        </a:defRPr>
      </a:lvl6pPr>
      <a:lvl7pPr marL="2171700" indent="-342900" algn="l" defTabSz="914400" rtl="0" eaLnBrk="1" fontAlgn="auto" latinLnBrk="0" hangingPunct="1">
        <a:lnSpc>
          <a:spcPct val="100000"/>
        </a:lnSpc>
        <a:spcBef>
          <a:spcPct val="20000"/>
        </a:spcBef>
        <a:spcAft>
          <a:spcPct val="0"/>
        </a:spcAft>
        <a:buSzPct val="100000"/>
        <a:buFont typeface="Arial" pitchFamily="39" charset="0"/>
        <a:buChar char="•"/>
        <a:defRPr kumimoji="1" sz="2000" b="0" i="0" u="none" kern="1200">
          <a:solidFill>
            <a:schemeClr val="tx1"/>
          </a:solidFill>
          <a:effectLst/>
          <a:latin typeface="Calibri" pitchFamily="39" charset="0"/>
          <a:ea typeface="ＭＳ Ｐゴシック" pitchFamily="55" charset="-128"/>
        </a:defRPr>
      </a:lvl7pPr>
      <a:lvl8pPr marL="2171700" indent="-342900" algn="l" defTabSz="914400" rtl="0" eaLnBrk="1" fontAlgn="auto" latinLnBrk="0" hangingPunct="1">
        <a:lnSpc>
          <a:spcPct val="100000"/>
        </a:lnSpc>
        <a:spcBef>
          <a:spcPct val="20000"/>
        </a:spcBef>
        <a:spcAft>
          <a:spcPct val="0"/>
        </a:spcAft>
        <a:buSzPct val="100000"/>
        <a:buFont typeface="Arial" pitchFamily="39" charset="0"/>
        <a:buChar char="•"/>
        <a:defRPr kumimoji="1" sz="2000" b="0" i="0" u="none" kern="1200">
          <a:solidFill>
            <a:schemeClr val="tx1"/>
          </a:solidFill>
          <a:effectLst/>
          <a:latin typeface="Calibri" pitchFamily="39" charset="0"/>
          <a:ea typeface="ＭＳ Ｐゴシック" pitchFamily="55" charset="-128"/>
        </a:defRPr>
      </a:lvl8pPr>
      <a:lvl9pPr marL="2171700" indent="-342900" algn="l" defTabSz="914400" rtl="0" eaLnBrk="1" fontAlgn="auto" latinLnBrk="0" hangingPunct="1">
        <a:lnSpc>
          <a:spcPct val="100000"/>
        </a:lnSpc>
        <a:spcBef>
          <a:spcPct val="20000"/>
        </a:spcBef>
        <a:spcAft>
          <a:spcPct val="0"/>
        </a:spcAft>
        <a:buSzPct val="100000"/>
        <a:buFont typeface="Arial" pitchFamily="39" charset="0"/>
        <a:buChar char="•"/>
        <a:defRPr kumimoji="1" sz="2000" b="0" i="0" u="none" kern="1200">
          <a:solidFill>
            <a:schemeClr val="tx1"/>
          </a:solidFill>
          <a:effectLst/>
          <a:latin typeface="Calibri" pitchFamily="39" charset="0"/>
          <a:ea typeface="ＭＳ Ｐゴシック" pitchFamily="55" charset="-128"/>
        </a:defRPr>
      </a:lvl9pPr>
    </p:bodyStyle>
    <p:otherStyle>
      <a:lvl1pPr marL="0" algn="l" defTabSz="914400" rtl="0" eaLnBrk="1" fontAlgn="base" latinLnBrk="0" hangingPunct="1">
        <a:defRPr kumimoji="1" sz="1800" b="0" i="0" u="none" kern="1200">
          <a:solidFill>
            <a:schemeClr val="tx1"/>
          </a:solidFill>
          <a:effectLst/>
          <a:latin typeface="Calibri" pitchFamily="39" charset="0"/>
          <a:ea typeface="ＭＳ Ｐゴシック" pitchFamily="55" charset="-128"/>
        </a:defRPr>
      </a:lvl1pPr>
      <a:lvl2pPr marL="457200" algn="l" defTabSz="914400" rtl="0" eaLnBrk="1" fontAlgn="base" latinLnBrk="0" hangingPunct="1">
        <a:defRPr kumimoji="1" sz="1800" b="0" i="0" u="none" kern="1200">
          <a:solidFill>
            <a:schemeClr val="tx1"/>
          </a:solidFill>
          <a:effectLst/>
          <a:latin typeface="Calibri" pitchFamily="39" charset="0"/>
          <a:ea typeface="ＭＳ Ｐゴシック" pitchFamily="55" charset="-128"/>
        </a:defRPr>
      </a:lvl2pPr>
      <a:lvl3pPr marL="914400" algn="l" defTabSz="914400" rtl="0" eaLnBrk="1" fontAlgn="base" latinLnBrk="0" hangingPunct="1">
        <a:defRPr kumimoji="1" sz="1800" b="0" i="0" u="none" kern="1200">
          <a:solidFill>
            <a:schemeClr val="tx1"/>
          </a:solidFill>
          <a:effectLst/>
          <a:latin typeface="Calibri" pitchFamily="39" charset="0"/>
          <a:ea typeface="ＭＳ Ｐゴシック" pitchFamily="55" charset="-128"/>
        </a:defRPr>
      </a:lvl3pPr>
      <a:lvl4pPr marL="1371600" algn="l" defTabSz="914400" rtl="0" eaLnBrk="1" fontAlgn="base" latinLnBrk="0" hangingPunct="1">
        <a:defRPr kumimoji="1" sz="1800" b="0" i="0" u="none" kern="1200">
          <a:solidFill>
            <a:schemeClr val="tx1"/>
          </a:solidFill>
          <a:effectLst/>
          <a:latin typeface="Calibri" pitchFamily="39" charset="0"/>
          <a:ea typeface="ＭＳ Ｐゴシック" pitchFamily="55" charset="-128"/>
        </a:defRPr>
      </a:lvl4pPr>
      <a:lvl5pPr marL="1828800" algn="l" defTabSz="914400" rtl="0" eaLnBrk="1" fontAlgn="base" latinLnBrk="0" hangingPunct="1">
        <a:defRPr kumimoji="1" sz="1800" b="0" i="0" u="none" kern="1200">
          <a:solidFill>
            <a:schemeClr val="tx1"/>
          </a:solidFill>
          <a:effectLst/>
          <a:latin typeface="Calibri" pitchFamily="39" charset="0"/>
          <a:ea typeface="ＭＳ Ｐゴシック" pitchFamily="55" charset="-128"/>
        </a:defRPr>
      </a:lvl5pPr>
      <a:lvl6pPr marL="1828800" algn="l" defTabSz="914400" rtl="0" eaLnBrk="1" fontAlgn="base" latinLnBrk="0" hangingPunct="1">
        <a:defRPr kumimoji="1" sz="1800" b="0" i="0" u="none" kern="1200">
          <a:solidFill>
            <a:schemeClr val="tx1"/>
          </a:solidFill>
          <a:effectLst/>
          <a:latin typeface="Calibri" pitchFamily="39" charset="0"/>
          <a:ea typeface="ＭＳ Ｐゴシック" pitchFamily="55" charset="-128"/>
        </a:defRPr>
      </a:lvl6pPr>
      <a:lvl7pPr marL="1828800" algn="l" defTabSz="914400" rtl="0" eaLnBrk="1" fontAlgn="base" latinLnBrk="0" hangingPunct="1">
        <a:defRPr kumimoji="1" sz="1800" b="0" i="0" u="none" kern="1200">
          <a:solidFill>
            <a:schemeClr val="tx1"/>
          </a:solidFill>
          <a:effectLst/>
          <a:latin typeface="Calibri" pitchFamily="39" charset="0"/>
          <a:ea typeface="ＭＳ Ｐゴシック" pitchFamily="55" charset="-128"/>
        </a:defRPr>
      </a:lvl7pPr>
      <a:lvl8pPr marL="1828800" algn="l" defTabSz="914400" rtl="0" eaLnBrk="1" fontAlgn="base" latinLnBrk="0" hangingPunct="1">
        <a:defRPr kumimoji="1" sz="1800" b="0" i="0" u="none" kern="1200">
          <a:solidFill>
            <a:schemeClr val="tx1"/>
          </a:solidFill>
          <a:effectLst/>
          <a:latin typeface="Calibri" pitchFamily="39" charset="0"/>
          <a:ea typeface="ＭＳ Ｐゴシック" pitchFamily="55" charset="-128"/>
        </a:defRPr>
      </a:lvl8pPr>
      <a:lvl9pPr marL="1828800" algn="l" defTabSz="914400" rtl="0" eaLnBrk="1" fontAlgn="base" latinLnBrk="0" hangingPunct="1">
        <a:defRPr kumimoji="1" sz="1800" b="0" i="0" u="none" kern="1200">
          <a:solidFill>
            <a:schemeClr val="tx1"/>
          </a:solidFill>
          <a:effectLst/>
          <a:latin typeface="Calibri" pitchFamily="39" charset="0"/>
          <a:ea typeface="ＭＳ Ｐゴシック" pitchFamily="55" charset="-128"/>
        </a:defRPr>
      </a:lvl9pPr>
    </p:otherStyle>
  </p:txStyles>
</p:sldMaster>
</file>

<file path=ppt/slides/_rels/slide1.xml.rels>&#65279;<?xml version="1.0" encoding="utf-8"?><Relationships xmlns="http://schemas.openxmlformats.org/package/2006/relationships"><Relationship Type="http://schemas.openxmlformats.org/officeDocument/2006/relationships/slideLayout" Target="../slideLayouts/slideLayout2.xml" Id="rId1" /><Relationship Type="http://schemas.openxmlformats.org/officeDocument/2006/relationships/notesSlide" Target="../notesSlides/notesSlide1.xml" Id="rId2"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07" name="角丸四角形 4"/>
          <p:cNvSpPr>
            <a:spLocks noChangeArrowheads="1"/>
          </p:cNvSpPr>
          <p:nvPr/>
        </p:nvSpPr>
        <p:spPr>
          <a:xfrm>
            <a:off x="946946" y="8319683"/>
            <a:ext cx="4967287" cy="412421"/>
          </a:xfrm>
          <a:prstGeom prst="roundRect">
            <a:avLst>
              <a:gd name="adj" fmla="val 27207"/>
            </a:avLst>
          </a:prstGeom>
          <a:noFill/>
          <a:ln w="25400" cap="flat" cmpd="sng">
            <a:solidFill>
              <a:srgbClr val="FF0000"/>
            </a:solidFill>
            <a:prstDash val="solid"/>
          </a:ln>
        </p:spPr>
        <p:txBody>
          <a:bodyPr vert="horz" wrap="square" anchor="ctr"/>
          <a:lstStyle/>
          <a:p>
            <a:pPr algn="l" rtl="0" eaLnBrk="1" fontAlgn="auto" latinLnBrk="0" hangingPunct="1">
              <a:lnSpc>
                <a:spcPct val="100000"/>
              </a:lnSpc>
              <a:spcBef>
                <a:spcPct val="0"/>
              </a:spcBef>
              <a:spcAft>
                <a:spcPct val="0"/>
              </a:spcAft>
              <a:buClrTx/>
              <a:buSzTx/>
              <a:buFontTx/>
              <a:buNone/>
            </a:pPr>
            <a:r>
              <a:rPr kumimoji="1" lang="ja-JP" altLang="en-US" sz="1200" b="1" u="none" baseline="0" noProof="0" dirty="0">
                <a:solidFill>
                  <a:srgbClr val="FF0000"/>
                </a:solidFill>
                <a:effectLst/>
                <a:latin typeface="HG丸ｺﾞｼｯｸM-PRO" pitchFamily="55" charset="-128"/>
                <a:ea typeface="HG丸ｺﾞｼｯｸM-PRO" pitchFamily="55" charset="-128"/>
              </a:rPr>
              <a:t>　　　改修については、必ず交付決定後に着手してください。</a:t>
            </a:r>
            <a:endParaRPr kumimoji="1" lang="en-US" altLang="ja-JP" sz="1200" b="1" u="none" baseline="0" noProof="0" dirty="0">
              <a:solidFill>
                <a:srgbClr val="FF0000"/>
              </a:solidFill>
              <a:effectLst/>
              <a:latin typeface="HG丸ｺﾞｼｯｸM-PRO" pitchFamily="55" charset="-128"/>
              <a:ea typeface="HG丸ｺﾞｼｯｸM-PRO" pitchFamily="55" charset="-128"/>
            </a:endParaRPr>
          </a:p>
          <a:p>
            <a:pPr algn="l" rtl="0" eaLnBrk="1" fontAlgn="auto" latinLnBrk="0" hangingPunct="1">
              <a:lnSpc>
                <a:spcPct val="100000"/>
              </a:lnSpc>
              <a:spcBef>
                <a:spcPct val="0"/>
              </a:spcBef>
              <a:spcAft>
                <a:spcPct val="0"/>
              </a:spcAft>
              <a:buClrTx/>
              <a:buSzTx/>
              <a:buFontTx/>
              <a:buNone/>
            </a:pPr>
            <a:r>
              <a:rPr kumimoji="1" lang="ja-JP" altLang="en-US" sz="1200" b="1" u="none" baseline="0" noProof="0" dirty="0">
                <a:solidFill>
                  <a:srgbClr val="FF0000"/>
                </a:solidFill>
                <a:effectLst/>
                <a:latin typeface="HG丸ｺﾞｼｯｸM-PRO" pitchFamily="55" charset="-128"/>
                <a:ea typeface="HG丸ｺﾞｼｯｸM-PRO" pitchFamily="55" charset="-128"/>
              </a:rPr>
              <a:t>　　　着手後の事後申請は受付できませんのでご注意ください。　</a:t>
            </a:r>
          </a:p>
        </p:txBody>
      </p:sp>
      <p:sp>
        <p:nvSpPr>
          <p:cNvPr id="1108" name="角丸四角形 10"/>
          <p:cNvSpPr>
            <a:spLocks noChangeArrowheads="1"/>
          </p:cNvSpPr>
          <p:nvPr/>
        </p:nvSpPr>
        <p:spPr>
          <a:xfrm>
            <a:off x="4941887" y="2540000"/>
            <a:ext cx="1439863" cy="360362"/>
          </a:xfrm>
          <a:prstGeom prst="roundRect">
            <a:avLst>
              <a:gd name="adj" fmla="val 16667"/>
            </a:avLst>
          </a:prstGeom>
          <a:solidFill>
            <a:srgbClr val="FFFFFF"/>
          </a:solidFill>
          <a:ln w="25400" cap="flat" cmpd="sng">
            <a:prstDash val="solid"/>
          </a:ln>
        </p:spPr>
        <p:txBody>
          <a:bodyPr vert="horz" wrap="square" anchor="ctr"/>
          <a:lstStyle/>
          <a:p>
            <a:pPr algn="ctr" rtl="0" eaLnBrk="1" fontAlgn="auto" latinLnBrk="0" hangingPunct="1">
              <a:lnSpc>
                <a:spcPct val="100000"/>
              </a:lnSpc>
              <a:spcBef>
                <a:spcPct val="0"/>
              </a:spcBef>
              <a:spcAft>
                <a:spcPct val="0"/>
              </a:spcAft>
              <a:buClrTx/>
              <a:buSzTx/>
              <a:buFontTx/>
              <a:buNone/>
            </a:pPr>
          </a:p>
        </p:txBody>
      </p:sp>
      <p:sp>
        <p:nvSpPr>
          <p:cNvPr id="1109" name="角丸四角形 13"/>
          <p:cNvSpPr>
            <a:spLocks noChangeArrowheads="1"/>
          </p:cNvSpPr>
          <p:nvPr/>
        </p:nvSpPr>
        <p:spPr>
          <a:xfrm>
            <a:off x="4941887" y="3116262"/>
            <a:ext cx="1439863" cy="358775"/>
          </a:xfrm>
          <a:prstGeom prst="roundRect">
            <a:avLst>
              <a:gd name="adj" fmla="val 16667"/>
            </a:avLst>
          </a:prstGeom>
          <a:solidFill>
            <a:srgbClr val="FFFFFF"/>
          </a:solidFill>
          <a:ln w="25400" cap="flat" cmpd="sng">
            <a:prstDash val="solid"/>
          </a:ln>
        </p:spPr>
        <p:txBody>
          <a:bodyPr vert="horz" wrap="square" anchor="ctr"/>
          <a:lstStyle/>
          <a:p>
            <a:pPr algn="ctr" rtl="0" eaLnBrk="1" fontAlgn="auto" latinLnBrk="0" hangingPunct="1">
              <a:lnSpc>
                <a:spcPct val="100000"/>
              </a:lnSpc>
              <a:spcBef>
                <a:spcPct val="0"/>
              </a:spcBef>
              <a:spcAft>
                <a:spcPct val="0"/>
              </a:spcAft>
              <a:buClrTx/>
              <a:buSzTx/>
              <a:buFontTx/>
              <a:buNone/>
            </a:pPr>
          </a:p>
        </p:txBody>
      </p:sp>
      <p:sp>
        <p:nvSpPr>
          <p:cNvPr id="1110" name="角丸四角形 17"/>
          <p:cNvSpPr>
            <a:spLocks noChangeArrowheads="1"/>
          </p:cNvSpPr>
          <p:nvPr/>
        </p:nvSpPr>
        <p:spPr>
          <a:xfrm>
            <a:off x="4941887" y="4267200"/>
            <a:ext cx="1439863" cy="360362"/>
          </a:xfrm>
          <a:prstGeom prst="roundRect">
            <a:avLst>
              <a:gd name="adj" fmla="val 16667"/>
            </a:avLst>
          </a:prstGeom>
          <a:solidFill>
            <a:srgbClr val="FFFFFF"/>
          </a:solidFill>
          <a:ln w="25400" cap="flat" cmpd="sng">
            <a:prstDash val="solid"/>
          </a:ln>
        </p:spPr>
        <p:txBody>
          <a:bodyPr vert="horz" wrap="square" anchor="ctr"/>
          <a:lstStyle/>
          <a:p>
            <a:pPr algn="ctr" rtl="0" eaLnBrk="1" fontAlgn="auto" latinLnBrk="0" hangingPunct="1">
              <a:lnSpc>
                <a:spcPct val="100000"/>
              </a:lnSpc>
              <a:spcBef>
                <a:spcPct val="0"/>
              </a:spcBef>
              <a:spcAft>
                <a:spcPct val="0"/>
              </a:spcAft>
              <a:buClrTx/>
              <a:buSzTx/>
              <a:buFontTx/>
              <a:buNone/>
            </a:pPr>
          </a:p>
        </p:txBody>
      </p:sp>
      <p:sp>
        <p:nvSpPr>
          <p:cNvPr id="1111" name="角丸四角形 21"/>
          <p:cNvSpPr>
            <a:spLocks noChangeArrowheads="1"/>
          </p:cNvSpPr>
          <p:nvPr/>
        </p:nvSpPr>
        <p:spPr>
          <a:xfrm>
            <a:off x="4941887" y="5419725"/>
            <a:ext cx="1439863" cy="360362"/>
          </a:xfrm>
          <a:prstGeom prst="roundRect">
            <a:avLst>
              <a:gd name="adj" fmla="val 16667"/>
            </a:avLst>
          </a:prstGeom>
          <a:solidFill>
            <a:srgbClr val="FFFFFF"/>
          </a:solidFill>
          <a:ln w="25400" cap="flat" cmpd="sng">
            <a:prstDash val="solid"/>
          </a:ln>
        </p:spPr>
        <p:txBody>
          <a:bodyPr vert="horz" wrap="square" anchor="ctr"/>
          <a:lstStyle/>
          <a:p>
            <a:pPr algn="ctr" rtl="0" eaLnBrk="1" fontAlgn="auto" latinLnBrk="0" hangingPunct="1">
              <a:lnSpc>
                <a:spcPct val="100000"/>
              </a:lnSpc>
              <a:spcBef>
                <a:spcPct val="0"/>
              </a:spcBef>
              <a:spcAft>
                <a:spcPct val="0"/>
              </a:spcAft>
              <a:buClrTx/>
              <a:buSzTx/>
              <a:buFontTx/>
              <a:buNone/>
            </a:pPr>
          </a:p>
        </p:txBody>
      </p:sp>
      <p:sp>
        <p:nvSpPr>
          <p:cNvPr id="1112" name="角丸四角形 27"/>
          <p:cNvSpPr>
            <a:spLocks noChangeArrowheads="1"/>
          </p:cNvSpPr>
          <p:nvPr/>
        </p:nvSpPr>
        <p:spPr>
          <a:xfrm>
            <a:off x="244041" y="1833563"/>
            <a:ext cx="4105275" cy="290512"/>
          </a:xfrm>
          <a:prstGeom prst="roundRect">
            <a:avLst>
              <a:gd name="adj" fmla="val 16612"/>
            </a:avLst>
          </a:prstGeom>
          <a:solidFill>
            <a:srgbClr val="92D050"/>
          </a:solidFill>
          <a:ln w="25400" cap="flat" cmpd="sng">
            <a:solidFill>
              <a:srgbClr val="000000"/>
            </a:solidFill>
            <a:prstDash val="solid"/>
          </a:ln>
        </p:spPr>
        <p:txBody>
          <a:bodyPr vert="horz" wrap="square" anchor="ctr"/>
          <a:lstStyle/>
          <a:p>
            <a:pPr algn="l" rtl="0" eaLnBrk="1" fontAlgn="auto" latinLnBrk="0" hangingPunct="1">
              <a:lnSpc>
                <a:spcPct val="100000"/>
              </a:lnSpc>
              <a:spcBef>
                <a:spcPct val="0"/>
              </a:spcBef>
              <a:spcAft>
                <a:spcPct val="0"/>
              </a:spcAft>
              <a:buClrTx/>
              <a:buSzTx/>
              <a:buFontTx/>
              <a:buNone/>
            </a:pPr>
            <a:r>
              <a:rPr kumimoji="1" lang="ja-JP" altLang="en-US" sz="1200" b="1" u="none" baseline="0" noProof="0" dirty="0">
                <a:solidFill>
                  <a:schemeClr val="bg1"/>
                </a:solidFill>
                <a:effectLst/>
                <a:latin typeface="HG丸ｺﾞｼｯｸM-PRO" pitchFamily="55" charset="-128"/>
                <a:ea typeface="HG丸ｺﾞｼｯｸM-PRO" pitchFamily="55" charset="-128"/>
              </a:rPr>
              <a:t>▼申請できる方</a:t>
            </a:r>
          </a:p>
        </p:txBody>
      </p:sp>
      <p:sp>
        <p:nvSpPr>
          <p:cNvPr id="1113" name="正方形/長方形 28"/>
          <p:cNvSpPr/>
          <p:nvPr/>
        </p:nvSpPr>
        <p:spPr>
          <a:xfrm>
            <a:off x="300182" y="2117977"/>
            <a:ext cx="6404572" cy="13535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283"/>
              </a:spcAft>
              <a:buClrTx/>
              <a:buSzTx/>
              <a:buFontTx/>
              <a:buNone/>
              <a:tabLst/>
              <a:defRPr/>
            </a:pPr>
            <a:r>
              <a:rPr kumimoji="1" lang="ja-JP" altLang="en-US"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rPr>
              <a:t>●法人事業者【会社法上の本店が県外にある法人】</a:t>
            </a:r>
          </a:p>
          <a:p>
            <a:pPr marL="0" marR="0" lvl="0" indent="0" algn="l" defTabSz="914400" rtl="0" eaLnBrk="1" fontAlgn="auto" latinLnBrk="0" hangingPunct="1">
              <a:lnSpc>
                <a:spcPct val="100000"/>
              </a:lnSpc>
              <a:spcBef>
                <a:spcPts val="0"/>
              </a:spcBef>
              <a:spcAft>
                <a:spcPts val="283"/>
              </a:spcAft>
              <a:buClrTx/>
              <a:buSzTx/>
              <a:buFontTx/>
              <a:buNone/>
              <a:tabLst/>
              <a:defRPr/>
            </a:pPr>
            <a:r>
              <a:rPr kumimoji="1" lang="ja-JP" altLang="en-US"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rPr>
              <a:t>　改修した物件で勤務する従業員のうち、1名以上は県外からの移住者、又は移住する予定であること</a:t>
            </a:r>
            <a:endParaRPr kumimoji="1" lang="ja-JP" altLang="en-US"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endParaRPr>
          </a:p>
          <a:p>
            <a:pPr marL="0" marR="0" lvl="0" indent="0" algn="l" defTabSz="914400" rtl="0" eaLnBrk="1" fontAlgn="auto" latinLnBrk="0" hangingPunct="1">
              <a:lnSpc>
                <a:spcPct val="100000"/>
              </a:lnSpc>
              <a:spcBef>
                <a:spcPts val="0"/>
              </a:spcBef>
              <a:spcAft>
                <a:spcPts val="283"/>
              </a:spcAft>
              <a:buClrTx/>
              <a:buSzTx/>
              <a:buFontTx/>
              <a:buNone/>
              <a:tabLst/>
              <a:defRPr/>
            </a:pPr>
            <a:r>
              <a:rPr kumimoji="1" lang="ja-JP" altLang="en-US"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rPr>
              <a:t>●個人事業主</a:t>
            </a:r>
          </a:p>
          <a:p>
            <a:pPr marL="0" marR="0" lvl="0" indent="0" algn="l" defTabSz="914400" rtl="0" eaLnBrk="1" fontAlgn="auto" latinLnBrk="0" hangingPunct="1">
              <a:lnSpc>
                <a:spcPct val="100000"/>
              </a:lnSpc>
              <a:spcBef>
                <a:spcPts val="0"/>
              </a:spcBef>
              <a:spcAft>
                <a:spcPts val="283"/>
              </a:spcAft>
              <a:buClrTx/>
              <a:buSzTx/>
              <a:buFontTx/>
              <a:buNone/>
              <a:tabLst/>
              <a:defRPr/>
            </a:pPr>
            <a:r>
              <a:rPr kumimoji="1" lang="ja-JP" altLang="en-US"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rPr>
              <a:t>　税務署に</a:t>
            </a:r>
            <a:r>
              <a:rPr kumimoji="1" lang="ja-JP" altLang="en-US"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rPr>
              <a:t>個人事業の開業届書及び所得税の青色申告承認申請書の提出をしている県外からの移住者、</a:t>
            </a:r>
            <a:endParaRPr kumimoji="1" lang="ja-JP" altLang="en-US"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endParaRPr>
          </a:p>
          <a:p>
            <a:pPr marL="0" marR="0" lvl="0" indent="0" algn="l" defTabSz="914400" rtl="0" eaLnBrk="1" fontAlgn="auto" latinLnBrk="0" hangingPunct="1">
              <a:lnSpc>
                <a:spcPct val="100000"/>
              </a:lnSpc>
              <a:spcBef>
                <a:spcPts val="0"/>
              </a:spcBef>
              <a:spcAft>
                <a:spcPts val="283"/>
              </a:spcAft>
              <a:buClrTx/>
              <a:buSzTx/>
              <a:buFontTx/>
              <a:buNone/>
              <a:tabLst/>
              <a:defRPr/>
            </a:pPr>
            <a:r>
              <a:rPr kumimoji="1" lang="ja-JP" altLang="en-US"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rPr>
              <a:t>　又は移住する予定であること</a:t>
            </a:r>
            <a:endParaRPr kumimoji="1" lang="ja-JP" altLang="en-US"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endParaRPr>
          </a:p>
          <a:p>
            <a:pPr marL="171450" marR="0" lvl="0" indent="-171450" algn="l" defTabSz="914400" rtl="0" eaLnBrk="1" fontAlgn="auto" latinLnBrk="0" hangingPunct="1">
              <a:lnSpc>
                <a:spcPct val="100000"/>
              </a:lnSpc>
              <a:spcBef>
                <a:spcPts val="0"/>
              </a:spcBef>
              <a:spcAft>
                <a:spcPts val="283"/>
              </a:spcAft>
              <a:buClrTx/>
              <a:buSzTx/>
              <a:buFont typeface="Wingdings"/>
              <a:buChar char="u"/>
              <a:tabLst/>
              <a:defRPr/>
            </a:pPr>
            <a:r>
              <a:rPr kumimoji="1" lang="ja-JP" altLang="en-US" sz="90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rPr>
              <a:t>移住者とは、一定期間居住する意思を持ち、市内に住民票の登録がある者で、住民票を移す直前に、連続して3年以上</a:t>
            </a:r>
            <a:r>
              <a:rPr kumimoji="1" lang="ja-JP" altLang="en-US" sz="90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rPr>
              <a:t>県外に在住していた者及び香川県に転入して2年未満の者</a:t>
            </a:r>
            <a:endParaRPr kumimoji="1" lang="ja-JP" altLang="en-US" sz="90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endParaRPr>
          </a:p>
        </p:txBody>
      </p:sp>
      <p:sp>
        <p:nvSpPr>
          <p:cNvPr id="1114" name="角丸四角形 29"/>
          <p:cNvSpPr>
            <a:spLocks noChangeArrowheads="1"/>
          </p:cNvSpPr>
          <p:nvPr/>
        </p:nvSpPr>
        <p:spPr>
          <a:xfrm>
            <a:off x="188913" y="3471565"/>
            <a:ext cx="4105275" cy="285750"/>
          </a:xfrm>
          <a:prstGeom prst="roundRect">
            <a:avLst>
              <a:gd name="adj" fmla="val 16633"/>
            </a:avLst>
          </a:prstGeom>
          <a:solidFill>
            <a:srgbClr val="92D050"/>
          </a:solidFill>
          <a:ln w="25400" cap="flat" cmpd="sng">
            <a:solidFill>
              <a:srgbClr val="000000"/>
            </a:solidFill>
            <a:prstDash val="solid"/>
          </a:ln>
        </p:spPr>
        <p:txBody>
          <a:bodyPr vert="horz" wrap="square" anchor="ctr"/>
          <a:lstStyle/>
          <a:p>
            <a:pPr algn="l" rtl="0" eaLnBrk="1" fontAlgn="auto" latinLnBrk="0" hangingPunct="1">
              <a:lnSpc>
                <a:spcPct val="100000"/>
              </a:lnSpc>
              <a:spcBef>
                <a:spcPct val="0"/>
              </a:spcBef>
              <a:spcAft>
                <a:spcPct val="0"/>
              </a:spcAft>
              <a:buClrTx/>
              <a:buSzTx/>
              <a:buFontTx/>
              <a:buNone/>
            </a:pPr>
            <a:r>
              <a:rPr kumimoji="1" lang="ja-JP" altLang="en-US" sz="1200" b="1" u="none" baseline="0" noProof="0" dirty="0">
                <a:solidFill>
                  <a:srgbClr val="FFFFFF"/>
                </a:solidFill>
                <a:effectLst/>
                <a:latin typeface="HG丸ｺﾞｼｯｸM-PRO" pitchFamily="55" charset="-128"/>
                <a:ea typeface="HG丸ｺﾞｼｯｸM-PRO" pitchFamily="55" charset="-128"/>
              </a:rPr>
              <a:t>▼対象となる物件</a:t>
            </a:r>
          </a:p>
        </p:txBody>
      </p:sp>
      <p:sp>
        <p:nvSpPr>
          <p:cNvPr id="1115" name="正方形/長方形 30"/>
          <p:cNvSpPr>
            <a:spLocks noChangeArrowheads="1"/>
          </p:cNvSpPr>
          <p:nvPr/>
        </p:nvSpPr>
        <p:spPr>
          <a:xfrm>
            <a:off x="244344" y="3838702"/>
            <a:ext cx="4101077" cy="1036651"/>
          </a:xfrm>
          <a:prstGeom prst="rect">
            <a:avLst/>
          </a:prstGeom>
          <a:noFill/>
          <a:ln w="25400" cap="flat" cmpd="sng">
            <a:prstDash val="solid"/>
            <a:miter/>
          </a:ln>
        </p:spPr>
        <p:txBody>
          <a:bodyPr vert="horz" wrap="square" anchor="ctr"/>
          <a:lstStyle/>
          <a:p>
            <a:pPr algn="l" rtl="0" eaLnBrk="1" fontAlgn="auto" latinLnBrk="0" hangingPunct="1">
              <a:lnSpc>
                <a:spcPct val="100000"/>
              </a:lnSpc>
              <a:spcBef>
                <a:spcPct val="0"/>
              </a:spcBef>
              <a:spcAft>
                <a:spcPts val="275"/>
              </a:spcAft>
              <a:buClrTx/>
              <a:buSzTx/>
              <a:buFontTx/>
              <a:buNone/>
            </a:pPr>
            <a:r>
              <a:rPr kumimoji="1" lang="ja-JP" altLang="en-US" sz="1050" u="none" baseline="0" noProof="0" dirty="0">
                <a:solidFill>
                  <a:srgbClr val="0D0D0D"/>
                </a:solidFill>
                <a:effectLst/>
                <a:latin typeface="HG丸ｺﾞｼｯｸM-PRO" pitchFamily="55" charset="-128"/>
                <a:ea typeface="HG丸ｺﾞｼｯｸM-PRO" pitchFamily="55" charset="-128"/>
              </a:rPr>
              <a:t>●「かがわ住まいネット（空き家バンク）」を通じ購入した一戸</a:t>
            </a:r>
            <a:endParaRPr kumimoji="1" lang="ja-JP" altLang="en-US" sz="1050" u="none" baseline="0" noProof="0" dirty="0">
              <a:solidFill>
                <a:srgbClr val="0D0D0D"/>
              </a:solidFill>
              <a:effectLst/>
              <a:latin typeface="HG丸ｺﾞｼｯｸM-PRO" pitchFamily="55" charset="-128"/>
              <a:ea typeface="HG丸ｺﾞｼｯｸM-PRO" pitchFamily="55" charset="-128"/>
            </a:endParaRPr>
          </a:p>
          <a:p>
            <a:pPr algn="l" rtl="0" eaLnBrk="1" fontAlgn="auto" latinLnBrk="0" hangingPunct="1">
              <a:lnSpc>
                <a:spcPct val="100000"/>
              </a:lnSpc>
              <a:spcBef>
                <a:spcPct val="0"/>
              </a:spcBef>
              <a:spcAft>
                <a:spcPts val="275"/>
              </a:spcAft>
              <a:buClrTx/>
              <a:buSzTx/>
              <a:buFontTx/>
              <a:buNone/>
            </a:pPr>
            <a:r>
              <a:rPr kumimoji="1" lang="ja-JP" altLang="en-US" sz="1050" u="none" baseline="0" noProof="0" dirty="0">
                <a:solidFill>
                  <a:srgbClr val="0D0D0D"/>
                </a:solidFill>
                <a:effectLst/>
                <a:latin typeface="HG丸ｺﾞｼｯｸM-PRO" pitchFamily="55" charset="-128"/>
                <a:ea typeface="HG丸ｺﾞｼｯｸM-PRO" pitchFamily="55" charset="-128"/>
              </a:rPr>
              <a:t>　建て</a:t>
            </a:r>
            <a:r>
              <a:rPr kumimoji="1" lang="ja-JP" altLang="en-US" sz="1050" u="none" baseline="0" noProof="0" dirty="0">
                <a:solidFill>
                  <a:srgbClr val="0D0D0D"/>
                </a:solidFill>
                <a:effectLst/>
                <a:latin typeface="HG丸ｺﾞｼｯｸM-PRO" pitchFamily="55" charset="-128"/>
                <a:ea typeface="HG丸ｺﾞｼｯｸM-PRO" pitchFamily="55" charset="-128"/>
              </a:rPr>
              <a:t>専用</a:t>
            </a:r>
            <a:r>
              <a:rPr kumimoji="1" lang="ja-JP" altLang="en-US" sz="1050" u="none" baseline="0" noProof="0" dirty="0">
                <a:solidFill>
                  <a:srgbClr val="0D0D0D"/>
                </a:solidFill>
                <a:effectLst/>
                <a:latin typeface="HG丸ｺﾞｼｯｸM-PRO" pitchFamily="55" charset="-128"/>
                <a:ea typeface="HG丸ｺﾞｼｯｸM-PRO" pitchFamily="55" charset="-128"/>
              </a:rPr>
              <a:t>住宅又は一戸建て併用住宅であること。</a:t>
            </a:r>
            <a:r>
              <a:rPr kumimoji="1" lang="ja-JP" altLang="en-US" sz="1050" u="none" baseline="0" noProof="0" dirty="0">
                <a:solidFill>
                  <a:srgbClr val="0D0D0D"/>
                </a:solidFill>
                <a:effectLst/>
                <a:latin typeface="HG丸ｺﾞｼｯｸM-PRO" pitchFamily="55" charset="-128"/>
                <a:ea typeface="HG丸ｺﾞｼｯｸM-PRO" pitchFamily="55" charset="-128"/>
              </a:rPr>
              <a:t>賃借は不可。</a:t>
            </a:r>
            <a:endParaRPr kumimoji="1" lang="ja-JP" altLang="en-US" sz="1050" u="none" baseline="0" noProof="0" dirty="0">
              <a:solidFill>
                <a:srgbClr val="0D0D0D"/>
              </a:solidFill>
              <a:effectLst/>
              <a:latin typeface="HG丸ｺﾞｼｯｸM-PRO" pitchFamily="55" charset="-128"/>
              <a:ea typeface="HG丸ｺﾞｼｯｸM-PRO" pitchFamily="55" charset="-128"/>
            </a:endParaRPr>
          </a:p>
          <a:p>
            <a:pPr algn="l" rtl="0" eaLnBrk="1" fontAlgn="auto" latinLnBrk="0" hangingPunct="1">
              <a:lnSpc>
                <a:spcPct val="100000"/>
              </a:lnSpc>
              <a:spcBef>
                <a:spcPct val="0"/>
              </a:spcBef>
              <a:spcAft>
                <a:spcPts val="275"/>
              </a:spcAft>
              <a:buClrTx/>
              <a:buSzTx/>
              <a:buFontTx/>
              <a:buNone/>
            </a:pPr>
            <a:r>
              <a:rPr kumimoji="1" lang="ja-JP" altLang="en-US" sz="1050" u="none" baseline="0" noProof="0" dirty="0">
                <a:solidFill>
                  <a:srgbClr val="0D0D0D"/>
                </a:solidFill>
                <a:effectLst/>
                <a:latin typeface="HG丸ｺﾞｼｯｸM-PRO" pitchFamily="55" charset="-128"/>
                <a:ea typeface="HG丸ｺﾞｼｯｸM-PRO" pitchFamily="55" charset="-128"/>
              </a:rPr>
              <a:t>●空き家の</a:t>
            </a:r>
            <a:r>
              <a:rPr kumimoji="1" lang="ja-JP" altLang="en-US" sz="1050" u="none" baseline="0" noProof="0" dirty="0">
                <a:solidFill>
                  <a:srgbClr val="0D0D0D"/>
                </a:solidFill>
                <a:effectLst/>
                <a:latin typeface="HG丸ｺﾞｼｯｸM-PRO" pitchFamily="55" charset="-128"/>
                <a:ea typeface="HG丸ｺﾞｼｯｸM-PRO" pitchFamily="55" charset="-128"/>
              </a:rPr>
              <a:t>延べ床面積の2分の1以上を事業所として3年以上使用</a:t>
            </a:r>
            <a:endParaRPr kumimoji="1" lang="ja-JP" altLang="en-US" sz="1050" u="none" baseline="0" noProof="0" dirty="0">
              <a:solidFill>
                <a:srgbClr val="0D0D0D"/>
              </a:solidFill>
              <a:effectLst/>
              <a:latin typeface="HG丸ｺﾞｼｯｸM-PRO" pitchFamily="55" charset="-128"/>
              <a:ea typeface="HG丸ｺﾞｼｯｸM-PRO" pitchFamily="55" charset="-128"/>
            </a:endParaRPr>
          </a:p>
          <a:p>
            <a:pPr algn="l" rtl="0" eaLnBrk="1" fontAlgn="auto" latinLnBrk="0" hangingPunct="1">
              <a:lnSpc>
                <a:spcPct val="100000"/>
              </a:lnSpc>
              <a:spcBef>
                <a:spcPct val="0"/>
              </a:spcBef>
              <a:spcAft>
                <a:spcPts val="275"/>
              </a:spcAft>
              <a:buClrTx/>
              <a:buSzTx/>
              <a:buFontTx/>
              <a:buNone/>
            </a:pPr>
            <a:r>
              <a:rPr kumimoji="1" lang="ja-JP" altLang="en-US" sz="1050" u="none" baseline="0" noProof="0" dirty="0">
                <a:solidFill>
                  <a:srgbClr val="0D0D0D"/>
                </a:solidFill>
                <a:effectLst/>
                <a:latin typeface="HG丸ｺﾞｼｯｸM-PRO" pitchFamily="55" charset="-128"/>
                <a:ea typeface="HG丸ｺﾞｼｯｸM-PRO" pitchFamily="55" charset="-128"/>
              </a:rPr>
              <a:t>　する予定であること</a:t>
            </a:r>
            <a:endParaRPr kumimoji="1" lang="ja-JP" altLang="en-US" sz="1050" u="none" baseline="0" noProof="0" dirty="0">
              <a:solidFill>
                <a:srgbClr val="0D0D0D"/>
              </a:solidFill>
              <a:effectLst/>
              <a:latin typeface="HG丸ｺﾞｼｯｸM-PRO" pitchFamily="55" charset="-128"/>
              <a:ea typeface="HG丸ｺﾞｼｯｸM-PRO" pitchFamily="55" charset="-128"/>
            </a:endParaRPr>
          </a:p>
          <a:p>
            <a:pPr algn="l" rtl="0" eaLnBrk="1" fontAlgn="auto" latinLnBrk="0" hangingPunct="1">
              <a:lnSpc>
                <a:spcPct val="100000"/>
              </a:lnSpc>
              <a:spcBef>
                <a:spcPct val="0"/>
              </a:spcBef>
              <a:spcAft>
                <a:spcPts val="275"/>
              </a:spcAft>
              <a:buClrTx/>
              <a:buSzTx/>
              <a:buFontTx/>
              <a:buNone/>
            </a:pPr>
            <a:r>
              <a:rPr kumimoji="1" lang="ja-JP" altLang="en-US" sz="1050" u="none" baseline="0" noProof="0" dirty="0">
                <a:solidFill>
                  <a:srgbClr val="0D0D0D"/>
                </a:solidFill>
                <a:effectLst/>
                <a:latin typeface="HG丸ｺﾞｼｯｸM-PRO" pitchFamily="55" charset="-128"/>
                <a:ea typeface="HG丸ｺﾞｼｯｸM-PRO" pitchFamily="55" charset="-128"/>
              </a:rPr>
              <a:t>●テレワークを</a:t>
            </a:r>
            <a:r>
              <a:rPr kumimoji="1" lang="ja-JP" altLang="en-US" sz="1050" u="none" baseline="0" noProof="0" dirty="0">
                <a:solidFill>
                  <a:srgbClr val="0D0D0D"/>
                </a:solidFill>
                <a:effectLst/>
                <a:latin typeface="HG丸ｺﾞｼｯｸM-PRO" pitchFamily="55" charset="-128"/>
                <a:ea typeface="HG丸ｺﾞｼｯｸM-PRO" pitchFamily="55" charset="-128"/>
              </a:rPr>
              <a:t>行うための</a:t>
            </a:r>
            <a:r>
              <a:rPr kumimoji="1" lang="ja-JP" altLang="en-US" sz="1050" u="none" baseline="0" noProof="0" dirty="0">
                <a:solidFill>
                  <a:srgbClr val="0D0D0D"/>
                </a:solidFill>
                <a:effectLst/>
                <a:latin typeface="HG丸ｺﾞｼｯｸM-PRO" pitchFamily="55" charset="-128"/>
                <a:ea typeface="HG丸ｺﾞｼｯｸM-PRO" pitchFamily="55" charset="-128"/>
              </a:rPr>
              <a:t>環境を</a:t>
            </a:r>
            <a:r>
              <a:rPr kumimoji="1" lang="ja-JP" altLang="en-US" sz="1050" u="none" baseline="0" noProof="0" dirty="0">
                <a:solidFill>
                  <a:srgbClr val="0D0D0D"/>
                </a:solidFill>
                <a:effectLst/>
                <a:latin typeface="HG丸ｺﾞｼｯｸM-PRO" pitchFamily="55" charset="-128"/>
                <a:ea typeface="HG丸ｺﾞｼｯｸM-PRO" pitchFamily="55" charset="-128"/>
              </a:rPr>
              <a:t>整えること</a:t>
            </a:r>
            <a:endParaRPr kumimoji="1" lang="ja-JP" altLang="en-US" sz="1050" u="none" baseline="0" noProof="0" dirty="0">
              <a:solidFill>
                <a:srgbClr val="0D0D0D"/>
              </a:solidFill>
              <a:effectLst/>
              <a:latin typeface="HG丸ｺﾞｼｯｸM-PRO" pitchFamily="55" charset="-128"/>
              <a:ea typeface="HG丸ｺﾞｼｯｸM-PRO" pitchFamily="55" charset="-128"/>
            </a:endParaRPr>
          </a:p>
          <a:p>
            <a:pPr algn="l" rtl="0" eaLnBrk="1" fontAlgn="auto" latinLnBrk="0" hangingPunct="1">
              <a:lnSpc>
                <a:spcPct val="100000"/>
              </a:lnSpc>
              <a:spcBef>
                <a:spcPct val="0"/>
              </a:spcBef>
              <a:spcAft>
                <a:spcPts val="275"/>
              </a:spcAft>
              <a:buClrTx/>
              <a:buSzTx/>
              <a:buFontTx/>
              <a:buNone/>
            </a:pPr>
            <a:r>
              <a:rPr kumimoji="1" lang="ja-JP" altLang="en-US" sz="1050" u="none" baseline="0" noProof="0" dirty="0">
                <a:solidFill>
                  <a:srgbClr val="0D0D0D"/>
                </a:solidFill>
                <a:effectLst/>
                <a:latin typeface="HG丸ｺﾞｼｯｸM-PRO" pitchFamily="55" charset="-128"/>
                <a:ea typeface="HG丸ｺﾞｼｯｸM-PRO" pitchFamily="55" charset="-128"/>
              </a:rPr>
              <a:t>●国庫補助金及び他の香川県補助金を受けていないこと</a:t>
            </a:r>
            <a:endParaRPr sz="1050"/>
          </a:p>
        </p:txBody>
      </p:sp>
      <p:sp>
        <p:nvSpPr>
          <p:cNvPr id="1116" name="角丸四角形 31"/>
          <p:cNvSpPr>
            <a:spLocks noChangeArrowheads="1"/>
          </p:cNvSpPr>
          <p:nvPr/>
        </p:nvSpPr>
        <p:spPr>
          <a:xfrm>
            <a:off x="190501" y="5009370"/>
            <a:ext cx="4105275" cy="247650"/>
          </a:xfrm>
          <a:prstGeom prst="roundRect">
            <a:avLst>
              <a:gd name="adj" fmla="val 16654"/>
            </a:avLst>
          </a:prstGeom>
          <a:solidFill>
            <a:srgbClr val="92D050"/>
          </a:solidFill>
          <a:ln w="25400" cap="flat" cmpd="sng">
            <a:solidFill>
              <a:srgbClr val="000000"/>
            </a:solidFill>
            <a:prstDash val="solid"/>
          </a:ln>
        </p:spPr>
        <p:txBody>
          <a:bodyPr vert="horz" wrap="square" anchor="ctr"/>
          <a:lstStyle/>
          <a:p>
            <a:pPr algn="l" rtl="0" eaLnBrk="1" fontAlgn="auto" latinLnBrk="0" hangingPunct="1">
              <a:lnSpc>
                <a:spcPct val="100000"/>
              </a:lnSpc>
              <a:spcBef>
                <a:spcPct val="0"/>
              </a:spcBef>
              <a:spcAft>
                <a:spcPct val="0"/>
              </a:spcAft>
              <a:buClrTx/>
              <a:buSzTx/>
              <a:buFontTx/>
              <a:buNone/>
            </a:pPr>
            <a:r>
              <a:rPr kumimoji="1" lang="ja-JP" altLang="en-US" sz="1200" b="1" u="none" baseline="0" noProof="0" dirty="0">
                <a:solidFill>
                  <a:srgbClr val="FFFFFF"/>
                </a:solidFill>
                <a:effectLst/>
                <a:latin typeface="HG丸ｺﾞｼｯｸM-PRO" pitchFamily="55" charset="-128"/>
                <a:ea typeface="HG丸ｺﾞｼｯｸM-PRO" pitchFamily="55" charset="-128"/>
              </a:rPr>
              <a:t>▼補助内容</a:t>
            </a:r>
          </a:p>
        </p:txBody>
      </p:sp>
      <p:sp>
        <p:nvSpPr>
          <p:cNvPr id="1117" name="正方形/長方形 32"/>
          <p:cNvSpPr/>
          <p:nvPr/>
        </p:nvSpPr>
        <p:spPr>
          <a:xfrm>
            <a:off x="192851" y="5783781"/>
            <a:ext cx="4251284" cy="4992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283"/>
              </a:spcAft>
              <a:buClrTx/>
              <a:buSzTx/>
              <a:buFontTx/>
              <a:buNone/>
              <a:tabLst/>
              <a:defRPr/>
            </a:pPr>
            <a:r>
              <a:rPr kumimoji="1" lang="ja-JP" altLang="en-US"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rPr>
              <a:t>●家屋改修費</a:t>
            </a:r>
            <a:endParaRPr kumimoji="1" lang="en-US" altLang="ja-JP"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endParaRPr>
          </a:p>
          <a:p>
            <a:pPr marL="0" marR="0" lvl="0" indent="0" algn="l" defTabSz="914400" rtl="0" eaLnBrk="1" fontAlgn="auto" latinLnBrk="0" hangingPunct="1">
              <a:lnSpc>
                <a:spcPct val="100000"/>
              </a:lnSpc>
              <a:spcBef>
                <a:spcPts val="0"/>
              </a:spcBef>
              <a:spcAft>
                <a:spcPts val="283"/>
              </a:spcAft>
              <a:buClrTx/>
              <a:buSzTx/>
              <a:buFontTx/>
              <a:buNone/>
              <a:tabLst/>
              <a:defRPr/>
            </a:pPr>
            <a:r>
              <a:rPr kumimoji="1" lang="ja-JP" altLang="en-US"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rPr>
              <a:t>　家屋の改修に要する経費、耐震診断に要する経費､</a:t>
            </a:r>
            <a:r>
              <a:rPr kumimoji="1" lang="ja-JP" altLang="en-US"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rPr>
              <a:t>家財道具の</a:t>
            </a:r>
            <a:r>
              <a:rPr kumimoji="1" lang="ja-JP" altLang="en-US"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rPr>
              <a:t>　　</a:t>
            </a:r>
            <a:endParaRPr kumimoji="1" lang="ja-JP" altLang="en-US"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endParaRPr>
          </a:p>
          <a:p>
            <a:pPr marL="0" marR="0" lvl="0" indent="0" algn="l" defTabSz="914400" rtl="0" eaLnBrk="1" fontAlgn="auto" latinLnBrk="0" hangingPunct="1">
              <a:lnSpc>
                <a:spcPct val="100000"/>
              </a:lnSpc>
              <a:spcBef>
                <a:spcPts val="0"/>
              </a:spcBef>
              <a:spcAft>
                <a:spcPts val="283"/>
              </a:spcAft>
              <a:buClrTx/>
              <a:buSzTx/>
              <a:buFontTx/>
              <a:buNone/>
              <a:tabLst/>
              <a:defRPr/>
            </a:pPr>
            <a:r>
              <a:rPr kumimoji="1" lang="ja-JP" altLang="en-US"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rPr>
              <a:t>　</a:t>
            </a:r>
            <a:r>
              <a:rPr kumimoji="1" lang="ja-JP" altLang="en-US"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rPr>
              <a:t>処分に要する経費、建物付帯設備の整備に要する経費（例えば、</a:t>
            </a:r>
            <a:endParaRPr kumimoji="1" lang="ja-JP" altLang="en-US"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endParaRPr>
          </a:p>
          <a:p>
            <a:pPr marL="0" marR="0" lvl="0" indent="0" algn="l" defTabSz="914400" rtl="0" eaLnBrk="1" fontAlgn="auto" latinLnBrk="0" hangingPunct="1">
              <a:lnSpc>
                <a:spcPct val="100000"/>
              </a:lnSpc>
              <a:spcBef>
                <a:spcPts val="0"/>
              </a:spcBef>
              <a:spcAft>
                <a:spcPts val="283"/>
              </a:spcAft>
              <a:buClrTx/>
              <a:buSzTx/>
              <a:buFontTx/>
              <a:buNone/>
              <a:tabLst/>
              <a:defRPr/>
            </a:pPr>
            <a:r>
              <a:rPr kumimoji="1" lang="ja-JP" altLang="en-US"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rPr>
              <a:t>　電気・ガス・給排水・空調・トイレ等）</a:t>
            </a:r>
            <a:endParaRPr kumimoji="1" lang="ja-JP" altLang="en-US"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endParaRPr>
          </a:p>
          <a:p>
            <a:pPr marL="0" marR="0" lvl="0" indent="0" algn="l" defTabSz="914400" rtl="0" eaLnBrk="1" fontAlgn="auto" latinLnBrk="0" hangingPunct="1">
              <a:lnSpc>
                <a:spcPct val="100000"/>
              </a:lnSpc>
              <a:spcBef>
                <a:spcPts val="0"/>
              </a:spcBef>
              <a:spcAft>
                <a:spcPts val="283"/>
              </a:spcAft>
              <a:buClrTx/>
              <a:buSzTx/>
              <a:buFontTx/>
              <a:buNone/>
              <a:tabLst/>
              <a:defRPr/>
            </a:pPr>
            <a:r>
              <a:rPr kumimoji="1" lang="ja-JP" altLang="en-US"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rPr>
              <a:t>●通信環境整備費</a:t>
            </a:r>
            <a:endParaRPr kumimoji="1" lang="ja-JP" altLang="en-US"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endParaRPr>
          </a:p>
          <a:p>
            <a:pPr marL="0" marR="0" lvl="0" indent="0" algn="l" defTabSz="914400" rtl="0" eaLnBrk="1" fontAlgn="auto" latinLnBrk="0" hangingPunct="1">
              <a:lnSpc>
                <a:spcPct val="100000"/>
              </a:lnSpc>
              <a:spcBef>
                <a:spcPts val="0"/>
              </a:spcBef>
              <a:spcAft>
                <a:spcPts val="283"/>
              </a:spcAft>
              <a:buClrTx/>
              <a:buSzTx/>
              <a:buFontTx/>
              <a:buNone/>
              <a:tabLst/>
              <a:defRPr/>
            </a:pPr>
            <a:r>
              <a:rPr kumimoji="1" lang="ja-JP" altLang="en-US"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rPr>
              <a:t>　Wi-Fi環境整備費、電話・通信回線工事費、セキュリティ関連</a:t>
            </a:r>
            <a:endParaRPr kumimoji="1" lang="ja-JP" altLang="en-US"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endParaRPr>
          </a:p>
          <a:p>
            <a:pPr marL="0" marR="0" lvl="0" indent="0" algn="l" defTabSz="914400" rtl="0" eaLnBrk="1" fontAlgn="auto" latinLnBrk="0" hangingPunct="1">
              <a:lnSpc>
                <a:spcPct val="100000"/>
              </a:lnSpc>
              <a:spcBef>
                <a:spcPts val="0"/>
              </a:spcBef>
              <a:spcAft>
                <a:spcPts val="283"/>
              </a:spcAft>
              <a:buClrTx/>
              <a:buSzTx/>
              <a:buFontTx/>
              <a:buNone/>
              <a:tabLst/>
              <a:defRPr/>
            </a:pPr>
            <a:r>
              <a:rPr kumimoji="1" lang="ja-JP" altLang="en-US"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rPr>
              <a:t>　</a:t>
            </a:r>
            <a:r>
              <a:rPr kumimoji="1" lang="ja-JP" altLang="en-US"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rPr>
              <a:t>機器等、通信設備導入費（月額利用料等の維持費は除く）</a:t>
            </a:r>
            <a:endParaRPr kumimoji="1" lang="ja-JP" altLang="en-US"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endParaRPr>
          </a:p>
          <a:p>
            <a:pPr marL="0" marR="0" lvl="0" indent="0" algn="l" defTabSz="914400" rtl="0" eaLnBrk="1" fontAlgn="auto" latinLnBrk="0" hangingPunct="1">
              <a:lnSpc>
                <a:spcPct val="100000"/>
              </a:lnSpc>
              <a:spcBef>
                <a:spcPts val="0"/>
              </a:spcBef>
              <a:spcAft>
                <a:spcPts val="283"/>
              </a:spcAft>
              <a:buClrTx/>
              <a:buSzTx/>
              <a:buFontTx/>
              <a:buNone/>
              <a:tabLst/>
              <a:defRPr/>
            </a:pPr>
            <a:r>
              <a:rPr kumimoji="1" lang="ja-JP" altLang="en-US" sz="90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rPr>
              <a:t>（注意）補助対象事業費100万円以上であることが要件です</a:t>
            </a:r>
            <a:endParaRPr sz="900">
              <a:latin typeface="HG丸ｺﾞｼｯｸM-PRO"/>
              <a:ea typeface="HG丸ｺﾞｼｯｸM-PRO"/>
            </a:endParaRPr>
          </a:p>
        </p:txBody>
      </p:sp>
      <p:sp>
        <p:nvSpPr>
          <p:cNvPr id="1118" name="角丸四角形 33"/>
          <p:cNvSpPr>
            <a:spLocks noChangeArrowheads="1"/>
          </p:cNvSpPr>
          <p:nvPr/>
        </p:nvSpPr>
        <p:spPr>
          <a:xfrm>
            <a:off x="192852" y="6842531"/>
            <a:ext cx="4105275" cy="285750"/>
          </a:xfrm>
          <a:prstGeom prst="roundRect">
            <a:avLst>
              <a:gd name="adj" fmla="val 16633"/>
            </a:avLst>
          </a:prstGeom>
          <a:solidFill>
            <a:srgbClr val="92D050"/>
          </a:solidFill>
          <a:ln w="25400" cap="flat" cmpd="sng">
            <a:solidFill>
              <a:srgbClr val="000000"/>
            </a:solidFill>
            <a:prstDash val="solid"/>
          </a:ln>
        </p:spPr>
        <p:txBody>
          <a:bodyPr vert="horz" wrap="square" anchor="ctr"/>
          <a:lstStyle/>
          <a:p>
            <a:pPr algn="l" rtl="0" eaLnBrk="1" fontAlgn="auto" latinLnBrk="0" hangingPunct="1">
              <a:lnSpc>
                <a:spcPct val="100000"/>
              </a:lnSpc>
              <a:spcBef>
                <a:spcPct val="0"/>
              </a:spcBef>
              <a:spcAft>
                <a:spcPct val="0"/>
              </a:spcAft>
              <a:buClrTx/>
              <a:buSzTx/>
              <a:buFontTx/>
              <a:buNone/>
            </a:pPr>
            <a:r>
              <a:rPr kumimoji="1" lang="ja-JP" altLang="en-US" sz="1200" b="1" u="none" baseline="0" noProof="0" dirty="0">
                <a:solidFill>
                  <a:srgbClr val="FFFFFF"/>
                </a:solidFill>
                <a:effectLst/>
                <a:latin typeface="HG丸ｺﾞｼｯｸM-PRO" pitchFamily="55" charset="-128"/>
                <a:ea typeface="HG丸ｺﾞｼｯｸM-PRO" pitchFamily="55" charset="-128"/>
              </a:rPr>
              <a:t>▼補助金額</a:t>
            </a:r>
          </a:p>
        </p:txBody>
      </p:sp>
      <p:sp>
        <p:nvSpPr>
          <p:cNvPr id="1119" name="正方形/長方形 34"/>
          <p:cNvSpPr/>
          <p:nvPr/>
        </p:nvSpPr>
        <p:spPr>
          <a:xfrm>
            <a:off x="192997" y="7079199"/>
            <a:ext cx="4532718" cy="723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rPr>
              <a:t>補助</a:t>
            </a:r>
            <a:r>
              <a:rPr kumimoji="1" lang="ja-JP" altLang="en-US" sz="1100" b="0" i="0" u="none" strike="noStrike" kern="1200" cap="none" spc="0" normalizeH="0" baseline="0" noProof="0" dirty="0" smtClean="0">
                <a:ln>
                  <a:noFill/>
                </a:ln>
                <a:solidFill>
                  <a:schemeClr val="tx1">
                    <a:lumMod val="95000"/>
                    <a:lumOff val="5000"/>
                  </a:schemeClr>
                </a:solidFill>
                <a:effectLst/>
                <a:uLnTx/>
                <a:uFillTx/>
                <a:latin typeface="HG丸ｺﾞｼｯｸM-PRO"/>
                <a:ea typeface="HG丸ｺﾞｼｯｸM-PRO"/>
                <a:cs typeface="+mn-cs"/>
              </a:rPr>
              <a:t>対象事業費</a:t>
            </a:r>
            <a:r>
              <a:rPr kumimoji="1" lang="ja-JP" altLang="en-US" sz="110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rPr>
              <a:t>の２分の１</a:t>
            </a:r>
            <a:r>
              <a:rPr kumimoji="1" lang="ja-JP" altLang="en-US"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rPr>
              <a:t>　　</a:t>
            </a:r>
            <a:endParaRPr kumimoji="1" lang="en-US" altLang="ja-JP"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rPr>
              <a:t>　●法人事業者の場合　最大 400万円</a:t>
            </a:r>
            <a:endParaRPr kumimoji="1" lang="en-US" altLang="ja-JP" sz="120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rPr>
              <a:t>　●個人事業主の場合　最大 200万円</a:t>
            </a:r>
            <a:endParaRPr kumimoji="1" lang="en-US" altLang="ja-JP"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rPr>
              <a:t>（注意）交付決定後に工事を開始し、申請</a:t>
            </a:r>
            <a:r>
              <a:rPr kumimoji="1" lang="ja-JP" altLang="en-US" sz="900" b="0" i="0" u="none" strike="noStrike" kern="1200" cap="none" spc="0" normalizeH="0" baseline="0" noProof="0" dirty="0" smtClean="0">
                <a:ln>
                  <a:noFill/>
                </a:ln>
                <a:solidFill>
                  <a:schemeClr val="tx1">
                    <a:lumMod val="95000"/>
                    <a:lumOff val="5000"/>
                  </a:schemeClr>
                </a:solidFill>
                <a:effectLst/>
                <a:uLnTx/>
                <a:uFillTx/>
                <a:latin typeface="HG丸ｺﾞｼｯｸM-PRO"/>
                <a:ea typeface="HG丸ｺﾞｼｯｸM-PRO"/>
                <a:cs typeface="+mn-cs"/>
              </a:rPr>
              <a:t>年度2月末日までに事業が完了である</a:t>
            </a:r>
            <a:r>
              <a:rPr kumimoji="1" lang="ja-JP" altLang="en-US" sz="90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rPr>
              <a:t>こと</a:t>
            </a:r>
            <a:endParaRPr kumimoji="1" lang="ja-JP" altLang="en-US"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endParaRPr>
          </a:p>
        </p:txBody>
      </p:sp>
      <p:sp>
        <p:nvSpPr>
          <p:cNvPr id="1120" name="正方形/長方形 5"/>
          <p:cNvSpPr/>
          <p:nvPr/>
        </p:nvSpPr>
        <p:spPr>
          <a:xfrm>
            <a:off x="334964" y="900000"/>
            <a:ext cx="6191250" cy="7241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85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丸ｺﾞｼｯｸM-PRO"/>
                <a:ea typeface="HG丸ｺﾞｼｯｸM-PRO"/>
                <a:cs typeface="+mn-cs"/>
              </a:rPr>
              <a:t>市内への移住・定住を推進するため、県外事業者が、</a:t>
            </a:r>
            <a:endParaRPr kumimoji="1" lang="en-US" altLang="ja-JP" sz="1200" b="0" i="0" u="none" strike="noStrike" kern="1200" cap="none" spc="0" normalizeH="0" baseline="0" noProof="0" dirty="0">
              <a:ln>
                <a:noFill/>
              </a:ln>
              <a:solidFill>
                <a:srgbClr val="000000"/>
              </a:solidFill>
              <a:effectLst/>
              <a:uLnTx/>
              <a:uFillTx/>
              <a:latin typeface="HG丸ｺﾞｼｯｸM-PRO"/>
              <a:ea typeface="HG丸ｺﾞｼｯｸM-PRO"/>
              <a:cs typeface="+mn-cs"/>
            </a:endParaRPr>
          </a:p>
          <a:p>
            <a:pPr marL="0" marR="0" lvl="0" indent="0" algn="ctr" defTabSz="914400" rtl="0" eaLnBrk="1" fontAlgn="auto" latinLnBrk="0" hangingPunct="1">
              <a:lnSpc>
                <a:spcPct val="100000"/>
              </a:lnSpc>
              <a:spcBef>
                <a:spcPts val="0"/>
              </a:spcBef>
              <a:spcAft>
                <a:spcPts val="85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丸ｺﾞｼｯｸM-PRO"/>
                <a:ea typeface="HG丸ｺﾞｼｯｸM-PRO"/>
                <a:cs typeface="+mn-cs"/>
              </a:rPr>
              <a:t>購入した</a:t>
            </a:r>
            <a:r>
              <a:rPr kumimoji="1" lang="ja-JP" altLang="en-US" sz="1200" b="0" i="0" u="none" strike="noStrike" kern="1200" cap="none" spc="0" normalizeH="0" baseline="0" noProof="0" dirty="0">
                <a:ln>
                  <a:noFill/>
                </a:ln>
                <a:solidFill>
                  <a:srgbClr val="000000"/>
                </a:solidFill>
                <a:effectLst/>
                <a:uLnTx/>
                <a:uFillTx/>
                <a:latin typeface="HG丸ｺﾞｼｯｸM-PRO"/>
                <a:ea typeface="HG丸ｺﾞｼｯｸM-PRO"/>
                <a:cs typeface="+mn-cs"/>
              </a:rPr>
              <a:t>空き家を事業所として改修等する費用に対し、</a:t>
            </a:r>
            <a:r>
              <a:rPr kumimoji="1" lang="ja-JP" altLang="en-US" sz="1200" b="0" i="0" u="none" strike="noStrike" kern="1200" cap="none" spc="0" normalizeH="0" baseline="0" noProof="0" dirty="0">
                <a:ln>
                  <a:noFill/>
                </a:ln>
                <a:solidFill>
                  <a:srgbClr val="000000"/>
                </a:solidFill>
                <a:effectLst/>
                <a:uLnTx/>
                <a:uFillTx/>
                <a:latin typeface="HG丸ｺﾞｼｯｸM-PRO"/>
                <a:ea typeface="HG丸ｺﾞｼｯｸM-PRO"/>
                <a:cs typeface="+mn-cs"/>
              </a:rPr>
              <a:t>補助金を交付します。</a:t>
            </a:r>
            <a:endParaRPr kumimoji="1" lang="ja-JP" altLang="en-US" sz="1200" b="0" i="0" u="none" strike="noStrike" kern="1200" cap="none" spc="0" normalizeH="0" baseline="0" noProof="0" dirty="0">
              <a:ln>
                <a:noFill/>
              </a:ln>
              <a:solidFill>
                <a:srgbClr val="000000"/>
              </a:solidFill>
              <a:effectLst/>
              <a:uLnTx/>
              <a:uFillTx/>
              <a:latin typeface="HG丸ｺﾞｼｯｸM-PRO"/>
              <a:ea typeface="HG丸ｺﾞｼｯｸM-PRO"/>
              <a:cs typeface="+mn-cs"/>
            </a:endParaRPr>
          </a:p>
          <a:p>
            <a:pPr marL="0" marR="0" lvl="0" indent="0" algn="ctr" defTabSz="914400" rtl="0" eaLnBrk="1" fontAlgn="auto" latinLnBrk="0" hangingPunct="1">
              <a:lnSpc>
                <a:spcPct val="100000"/>
              </a:lnSpc>
              <a:spcBef>
                <a:spcPts val="0"/>
              </a:spcBef>
              <a:spcAft>
                <a:spcPts val="85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丸ｺﾞｼｯｸM-PRO"/>
                <a:ea typeface="HG丸ｺﾞｼｯｸM-PRO"/>
                <a:cs typeface="+mn-cs"/>
              </a:rPr>
              <a:t>空き家の改修等をお考えの方は、必ず</a:t>
            </a:r>
            <a:r>
              <a:rPr kumimoji="1" lang="ja-JP" altLang="en-US" sz="1600" b="1" i="0" u="sng" strike="noStrike" kern="1200" cap="none" spc="0" normalizeH="0" baseline="0" noProof="0" dirty="0">
                <a:ln>
                  <a:noFill/>
                </a:ln>
                <a:solidFill>
                  <a:srgbClr val="000000"/>
                </a:solidFill>
                <a:effectLst/>
                <a:uLnTx/>
                <a:uFillTx/>
                <a:latin typeface="HG丸ｺﾞｼｯｸM-PRO"/>
                <a:ea typeface="HG丸ｺﾞｼｯｸM-PRO"/>
                <a:cs typeface="+mn-cs"/>
              </a:rPr>
              <a:t>事前申請</a:t>
            </a:r>
            <a:r>
              <a:rPr kumimoji="1" lang="ja-JP" altLang="en-US" sz="1200" b="0" i="0" u="none" strike="noStrike" kern="1200" cap="none" spc="0" normalizeH="0" baseline="0" noProof="0" dirty="0">
                <a:ln>
                  <a:noFill/>
                </a:ln>
                <a:solidFill>
                  <a:srgbClr val="000000"/>
                </a:solidFill>
                <a:effectLst/>
                <a:uLnTx/>
                <a:uFillTx/>
                <a:latin typeface="HG丸ｺﾞｼｯｸM-PRO"/>
                <a:ea typeface="HG丸ｺﾞｼｯｸM-PRO"/>
                <a:cs typeface="+mn-cs"/>
              </a:rPr>
              <a:t>してください。</a:t>
            </a:r>
            <a:endParaRPr>
              <a:latin typeface="HG丸ｺﾞｼｯｸM-PRO"/>
              <a:ea typeface="HG丸ｺﾞｼｯｸM-PRO"/>
            </a:endParaRPr>
          </a:p>
        </p:txBody>
      </p:sp>
      <p:sp>
        <p:nvSpPr>
          <p:cNvPr id="1121" name="フリーフォーム 39"/>
          <p:cNvSpPr/>
          <p:nvPr/>
        </p:nvSpPr>
        <p:spPr>
          <a:xfrm flipV="1">
            <a:off x="-7937" y="8523417"/>
            <a:ext cx="6873874" cy="620583"/>
          </a:xfrm>
          <a:custGeom>
            <a:avLst/>
            <a:gdLst>
              <a:gd name="CX1" fmla="*/ 6 w 21600"/>
              <a:gd name="CY1" fmla="*/ 12 h 21600"/>
              <a:gd name="CX2" fmla="*/ 2542 w 21600"/>
              <a:gd name="CY2" fmla="*/ 0 h 21600"/>
              <a:gd name="CX3" fmla="*/ 4374 w 21600"/>
              <a:gd name="CY3" fmla="*/ 2261 h 21600"/>
              <a:gd name="CX4" fmla="*/ 5766 w 21600"/>
              <a:gd name="CY4" fmla="*/ 339 h 21600"/>
              <a:gd name="CX5" fmla="*/ 5772 w 21600"/>
              <a:gd name="CY5" fmla="*/ 1312 h 21600"/>
              <a:gd name="CX6" fmla="*/ 4302 w 21600"/>
              <a:gd name="CY6" fmla="*/ 2705 h 21600"/>
              <a:gd name="CX7" fmla="*/ 1488 w 21600"/>
              <a:gd name="CY7" fmla="*/ 1238 h 21600"/>
              <a:gd name="CX8" fmla="*/ 0 w 21600"/>
              <a:gd name="CY8" fmla="*/ 4042 h 21600"/>
              <a:gd name="CX9" fmla="*/ 6 w 21600"/>
              <a:gd name="CY9" fmla="*/ 12 h 21600"/>
              <a:gd name="TXL" fmla="*/ 0 w 21600"/>
              <a:gd name="TXT" fmla="*/ 0 h 21600"/>
              <a:gd name="TXR" fmla="*/ 0 w 21600"/>
              <a:gd name="TXB" fmla="*/ 0 h 21600"/>
            </a:gdLst>
            <a:ahLst/>
            <a:cxnLst>
              <a:cxn ang="0">
                <a:pos x="CX1" y="CY1"/>
              </a:cxn>
              <a:cxn ang="0">
                <a:pos x="CX2" y="CY2"/>
              </a:cxn>
              <a:cxn ang="0">
                <a:pos x="CX3" y="CY3"/>
              </a:cxn>
              <a:cxn ang="0">
                <a:pos x="CX4" y="CY4"/>
              </a:cxn>
              <a:cxn ang="0">
                <a:pos x="CX5" y="CY5"/>
              </a:cxn>
              <a:cxn ang="0">
                <a:pos x="CX6" y="CY6"/>
              </a:cxn>
              <a:cxn ang="0">
                <a:pos x="CX7" y="CY7"/>
              </a:cxn>
              <a:cxn ang="0">
                <a:pos x="CX8" y="CY8"/>
              </a:cxn>
              <a:cxn ang="0">
                <a:pos x="CX9" y="CY9"/>
              </a:cxn>
            </a:cxnLst>
            <a:rect l="TXL" t="TXT" r="TXR" b="TXB"/>
            <a:pathLst>
              <a:path w="21600" h="21600">
                <a:moveTo>
                  <a:pt x="22" y="66"/>
                </a:moveTo>
                <a:lnTo>
                  <a:pt x="22" y="66"/>
                </a:lnTo>
                <a:lnTo>
                  <a:pt x="22" y="66"/>
                </a:lnTo>
                <a:lnTo>
                  <a:pt x="9513" y="0"/>
                </a:lnTo>
                <a:cubicBezTo>
                  <a:pt x="10276" y="3326"/>
                  <a:pt x="14325" y="12084"/>
                  <a:pt x="16368" y="12084"/>
                </a:cubicBezTo>
                <a:cubicBezTo>
                  <a:pt x="18412" y="12084"/>
                  <a:pt x="20679" y="5005"/>
                  <a:pt x="21578" y="1811"/>
                </a:cubicBezTo>
                <a:lnTo>
                  <a:pt x="21600" y="7013"/>
                </a:lnTo>
                <a:cubicBezTo>
                  <a:pt x="21218" y="8462"/>
                  <a:pt x="18771" y="14521"/>
                  <a:pt x="16099" y="14455"/>
                </a:cubicBezTo>
                <a:cubicBezTo>
                  <a:pt x="13427" y="14389"/>
                  <a:pt x="8252" y="5433"/>
                  <a:pt x="5568" y="6618"/>
                </a:cubicBezTo>
                <a:cubicBezTo>
                  <a:pt x="2807" y="6882"/>
                  <a:pt x="1010" y="15871"/>
                  <a:pt x="0" y="21600"/>
                </a:cubicBezTo>
                <a:lnTo>
                  <a:pt x="22" y="66"/>
                </a:lnTo>
                <a:close/>
              </a:path>
            </a:pathLst>
          </a:custGeom>
          <a:solidFill>
            <a:srgbClr val="FFFF00">
              <a:alpha val="45000"/>
            </a:srgbClr>
          </a:solidFill>
          <a:ln w="9525" cap="flat" cmpd="sng">
            <a:prstDash val="solid"/>
            <a:headEnd type="none" w="med" len="med"/>
            <a:tailEnd type="none" w="med" len="med"/>
          </a:ln>
        </p:spPr>
        <p:txBody>
          <a:bodyPr vert="horz" wrap="square"/>
          <a:lstStyle/>
          <a:p>
            <a:pPr algn="l" rtl="0" eaLnBrk="1" fontAlgn="base" latinLnBrk="0" hangingPunct="1">
              <a:lnSpc>
                <a:spcPct val="100000"/>
              </a:lnSpc>
              <a:spcBef>
                <a:spcPct val="0"/>
              </a:spcBef>
              <a:spcAft>
                <a:spcPct val="0"/>
              </a:spcAft>
              <a:buClrTx/>
              <a:buSzTx/>
              <a:buFontTx/>
              <a:buNone/>
            </a:pPr>
            <a:endParaRPr kumimoji="0" lang="en-US" altLang="ja-JP" sz="1600" u="none" baseline="0" noProof="0" dirty="0">
              <a:solidFill>
                <a:schemeClr val="tx1"/>
              </a:solidFill>
              <a:effectLst/>
              <a:latin typeface="HG丸ｺﾞｼｯｸM-PRO" pitchFamily="55" charset="-128"/>
              <a:ea typeface="HG丸ｺﾞｼｯｸM-PRO" pitchFamily="55" charset="-128"/>
            </a:endParaRPr>
          </a:p>
        </p:txBody>
      </p:sp>
      <p:sp>
        <p:nvSpPr>
          <p:cNvPr id="1122" name="フリーフォーム 40"/>
          <p:cNvSpPr/>
          <p:nvPr/>
        </p:nvSpPr>
        <p:spPr>
          <a:xfrm flipV="1">
            <a:off x="3286125" y="8719499"/>
            <a:ext cx="3571875" cy="424501"/>
          </a:xfrm>
          <a:custGeom>
            <a:avLst/>
            <a:gdLst>
              <a:gd name="CX1" fmla="*/ 0 w 21600"/>
              <a:gd name="CY1" fmla="*/ 0 h 21600"/>
              <a:gd name="CX2" fmla="*/ 1668 w 21600"/>
              <a:gd name="CY2" fmla="*/ 2946 h 21600"/>
              <a:gd name="CX3" fmla="*/ 3000 w 21600"/>
              <a:gd name="CY3" fmla="*/ 971 h 21600"/>
              <a:gd name="CX4" fmla="*/ 3000 w 21600"/>
              <a:gd name="CY4" fmla="*/ 31 h 21600"/>
              <a:gd name="CX5" fmla="*/ 0 w 21600"/>
              <a:gd name="CY5" fmla="*/ 0 h 21600"/>
              <a:gd name="TXL" fmla="*/ 0 w 21600"/>
              <a:gd name="TXT" fmla="*/ 0 h 21600"/>
              <a:gd name="TXR" fmla="*/ 0 w 21600"/>
              <a:gd name="TXB" fmla="*/ 0 h 21600"/>
            </a:gdLst>
            <a:ahLst/>
            <a:cxnLst>
              <a:cxn ang="0">
                <a:pos x="CX1" y="CY1"/>
              </a:cxn>
              <a:cxn ang="0">
                <a:pos x="CX2" y="CY2"/>
              </a:cxn>
              <a:cxn ang="0">
                <a:pos x="CX3" y="CY3"/>
              </a:cxn>
              <a:cxn ang="0">
                <a:pos x="CX4" y="CY4"/>
              </a:cxn>
              <a:cxn ang="0">
                <a:pos x="CX5" y="CY5"/>
              </a:cxn>
            </a:cxnLst>
            <a:rect l="TXL" t="TXT" r="TXR" b="TXB"/>
            <a:pathLst>
              <a:path w="21600" h="21600">
                <a:moveTo>
                  <a:pt x="0" y="0"/>
                </a:moveTo>
                <a:lnTo>
                  <a:pt x="0" y="0"/>
                </a:lnTo>
                <a:lnTo>
                  <a:pt x="0" y="0"/>
                </a:lnTo>
                <a:cubicBezTo>
                  <a:pt x="1253" y="3703"/>
                  <a:pt x="8410" y="19349"/>
                  <a:pt x="12010" y="20475"/>
                </a:cubicBezTo>
                <a:cubicBezTo>
                  <a:pt x="15610" y="21600"/>
                  <a:pt x="20002" y="10128"/>
                  <a:pt x="21600" y="6752"/>
                </a:cubicBezTo>
                <a:lnTo>
                  <a:pt x="21600" y="218"/>
                </a:lnTo>
                <a:lnTo>
                  <a:pt x="0" y="0"/>
                </a:lnTo>
                <a:close/>
              </a:path>
            </a:pathLst>
          </a:custGeom>
          <a:solidFill>
            <a:srgbClr val="D4F3B5"/>
          </a:solidFill>
          <a:ln w="9525" cap="flat" cmpd="sng">
            <a:prstDash val="solid"/>
            <a:headEnd type="none" w="med" len="med"/>
            <a:tailEnd type="none" w="med" len="med"/>
          </a:ln>
        </p:spPr>
        <p:txBody>
          <a:bodyPr vert="horz" wrap="square"/>
          <a:lstStyle/>
          <a:p>
            <a:pPr algn="l" rtl="0" eaLnBrk="1" fontAlgn="base" latinLnBrk="0" hangingPunct="1">
              <a:lnSpc>
                <a:spcPct val="100000"/>
              </a:lnSpc>
              <a:spcBef>
                <a:spcPct val="0"/>
              </a:spcBef>
              <a:spcAft>
                <a:spcPct val="0"/>
              </a:spcAft>
              <a:buClrTx/>
              <a:buSzTx/>
              <a:buFontTx/>
              <a:buNone/>
            </a:pPr>
            <a:endParaRPr kumimoji="0" lang="en-US" altLang="ja-JP" sz="1600" u="none" baseline="0" noProof="0" dirty="0">
              <a:solidFill>
                <a:schemeClr val="tx1"/>
              </a:solidFill>
              <a:effectLst/>
              <a:latin typeface="HG丸ｺﾞｼｯｸM-PRO" pitchFamily="55" charset="-128"/>
              <a:ea typeface="HG丸ｺﾞｼｯｸM-PRO" pitchFamily="55" charset="-128"/>
            </a:endParaRPr>
          </a:p>
        </p:txBody>
      </p:sp>
      <p:sp>
        <p:nvSpPr>
          <p:cNvPr id="1123" name="角丸四角形 51"/>
          <p:cNvSpPr>
            <a:spLocks noChangeArrowheads="1"/>
          </p:cNvSpPr>
          <p:nvPr/>
        </p:nvSpPr>
        <p:spPr>
          <a:xfrm>
            <a:off x="119062" y="8802687"/>
            <a:ext cx="1139825" cy="254000"/>
          </a:xfrm>
          <a:prstGeom prst="roundRect">
            <a:avLst>
              <a:gd name="adj" fmla="val 16663"/>
            </a:avLst>
          </a:prstGeom>
          <a:noFill/>
          <a:ln w="25400" cap="flat" cmpd="sng">
            <a:prstDash val="solid"/>
          </a:ln>
        </p:spPr>
        <p:txBody>
          <a:bodyPr vert="horz" wrap="square" anchor="ctr"/>
          <a:lstStyle/>
          <a:p>
            <a:pPr algn="ctr" rtl="0" eaLnBrk="1" fontAlgn="auto" latinLnBrk="0" hangingPunct="1">
              <a:lnSpc>
                <a:spcPct val="100000"/>
              </a:lnSpc>
              <a:spcBef>
                <a:spcPct val="0"/>
              </a:spcBef>
              <a:spcAft>
                <a:spcPct val="0"/>
              </a:spcAft>
              <a:buClrTx/>
              <a:buSzTx/>
              <a:buFontTx/>
              <a:buNone/>
            </a:pPr>
            <a:r>
              <a:rPr kumimoji="1" lang="ja-JP" altLang="en-US" sz="1400" u="none" baseline="0" noProof="0" dirty="0">
                <a:solidFill>
                  <a:schemeClr val="tx1"/>
                </a:solidFill>
                <a:effectLst/>
                <a:latin typeface="HG丸ｺﾞｼｯｸM-PRO" pitchFamily="55" charset="-128"/>
                <a:ea typeface="HG丸ｺﾞｼｯｸM-PRO" pitchFamily="55" charset="-128"/>
              </a:rPr>
              <a:t>お問合せ先</a:t>
            </a:r>
          </a:p>
        </p:txBody>
      </p:sp>
      <p:sp>
        <p:nvSpPr>
          <p:cNvPr id="1124" name="正方形/長方形 52"/>
          <p:cNvSpPr/>
          <p:nvPr/>
        </p:nvSpPr>
        <p:spPr>
          <a:xfrm>
            <a:off x="1341438" y="8731250"/>
            <a:ext cx="5357812" cy="396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rPr>
              <a:t>東かがわ市　都市整備</a:t>
            </a:r>
            <a:r>
              <a:rPr kumimoji="1" lang="ja-JP" altLang="en-US" sz="1400" b="1" i="0" u="none" strike="noStrike" kern="1200" cap="none" spc="0" normalizeH="0" baseline="0" noProof="0" dirty="0" smtClean="0">
                <a:ln>
                  <a:noFill/>
                </a:ln>
                <a:solidFill>
                  <a:schemeClr val="tx1">
                    <a:lumMod val="95000"/>
                    <a:lumOff val="5000"/>
                  </a:schemeClr>
                </a:solidFill>
                <a:effectLst/>
                <a:uLnTx/>
                <a:uFillTx/>
                <a:latin typeface="HG丸ｺﾞｼｯｸM-PRO"/>
                <a:ea typeface="HG丸ｺﾞｼｯｸM-PRO"/>
                <a:cs typeface="+mn-cs"/>
              </a:rPr>
              <a:t>課</a:t>
            </a:r>
            <a:r>
              <a:rPr kumimoji="1" lang="ja-JP" altLang="en-US" sz="110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rPr>
              <a:t>　　</a:t>
            </a:r>
            <a:r>
              <a:rPr kumimoji="1" lang="ja-JP" altLang="en-US" sz="1100" b="1"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rPr>
              <a:t>電話番号：</a:t>
            </a:r>
            <a:r>
              <a:rPr kumimoji="1" lang="ja-JP" altLang="en-US" sz="1100" b="1" i="0" u="none" strike="noStrike" kern="1200" cap="none" spc="0" normalizeH="0" baseline="0" noProof="0" dirty="0" smtClean="0">
                <a:ln>
                  <a:noFill/>
                </a:ln>
                <a:solidFill>
                  <a:schemeClr val="tx1">
                    <a:lumMod val="95000"/>
                    <a:lumOff val="5000"/>
                  </a:schemeClr>
                </a:solidFill>
                <a:effectLst/>
                <a:uLnTx/>
                <a:uFillTx/>
                <a:latin typeface="HG丸ｺﾞｼｯｸM-PRO"/>
                <a:ea typeface="HG丸ｺﾞｼｯｸM-PRO"/>
                <a:cs typeface="+mn-cs"/>
              </a:rPr>
              <a:t>０８７９－２６－１３０４</a:t>
            </a:r>
            <a:r>
              <a:rPr kumimoji="1" lang="ja-JP" altLang="en-US" sz="105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rPr>
              <a:t>　</a:t>
            </a:r>
            <a:endParaRPr kumimoji="1" lang="ja-JP" altLang="en-US" sz="1100" b="0" i="0" u="none" strike="noStrike" kern="1200" cap="none" spc="0" normalizeH="0" baseline="0" noProof="0" dirty="0">
              <a:ln>
                <a:noFill/>
              </a:ln>
              <a:solidFill>
                <a:schemeClr val="tx1">
                  <a:lumMod val="95000"/>
                  <a:lumOff val="5000"/>
                </a:schemeClr>
              </a:solidFill>
              <a:effectLst/>
              <a:uLnTx/>
              <a:uFillTx/>
              <a:latin typeface="HG丸ｺﾞｼｯｸM-PRO"/>
              <a:ea typeface="HG丸ｺﾞｼｯｸM-PRO"/>
              <a:cs typeface="+mn-cs"/>
            </a:endParaRPr>
          </a:p>
        </p:txBody>
      </p:sp>
      <p:sp>
        <p:nvSpPr>
          <p:cNvPr id="1125" name="角丸四角形 53"/>
          <p:cNvSpPr>
            <a:spLocks noChangeArrowheads="1"/>
          </p:cNvSpPr>
          <p:nvPr/>
        </p:nvSpPr>
        <p:spPr>
          <a:xfrm>
            <a:off x="192851" y="7802549"/>
            <a:ext cx="4105275" cy="285750"/>
          </a:xfrm>
          <a:prstGeom prst="roundRect">
            <a:avLst>
              <a:gd name="adj" fmla="val 16633"/>
            </a:avLst>
          </a:prstGeom>
          <a:solidFill>
            <a:srgbClr val="92D050"/>
          </a:solidFill>
          <a:ln w="25400" cap="flat" cmpd="sng">
            <a:solidFill>
              <a:srgbClr val="000000"/>
            </a:solidFill>
            <a:prstDash val="solid"/>
          </a:ln>
        </p:spPr>
        <p:txBody>
          <a:bodyPr vert="horz" wrap="square" anchor="ctr"/>
          <a:lstStyle/>
          <a:p>
            <a:pPr algn="l" rtl="0" eaLnBrk="1" fontAlgn="auto" latinLnBrk="0" hangingPunct="1">
              <a:lnSpc>
                <a:spcPct val="100000"/>
              </a:lnSpc>
              <a:spcBef>
                <a:spcPct val="0"/>
              </a:spcBef>
              <a:spcAft>
                <a:spcPct val="0"/>
              </a:spcAft>
              <a:buClrTx/>
              <a:buSzTx/>
              <a:buFontTx/>
              <a:buNone/>
            </a:pPr>
            <a:r>
              <a:rPr kumimoji="1" lang="ja-JP" altLang="en-US" sz="1200" b="1" u="none" baseline="0" noProof="0" dirty="0">
                <a:solidFill>
                  <a:srgbClr val="FFFFFF"/>
                </a:solidFill>
                <a:effectLst/>
                <a:latin typeface="HG丸ｺﾞｼｯｸM-PRO" pitchFamily="55" charset="-128"/>
                <a:ea typeface="HG丸ｺﾞｼｯｸM-PRO" pitchFamily="55" charset="-128"/>
              </a:rPr>
              <a:t>▼その他</a:t>
            </a:r>
          </a:p>
        </p:txBody>
      </p:sp>
      <p:sp>
        <p:nvSpPr>
          <p:cNvPr id="1126" name="正方形/長方形 55"/>
          <p:cNvSpPr>
            <a:spLocks noChangeArrowheads="1"/>
          </p:cNvSpPr>
          <p:nvPr/>
        </p:nvSpPr>
        <p:spPr>
          <a:xfrm>
            <a:off x="192850" y="8088299"/>
            <a:ext cx="4102927" cy="214302"/>
          </a:xfrm>
          <a:prstGeom prst="rect">
            <a:avLst/>
          </a:prstGeom>
          <a:noFill/>
          <a:ln w="25400" cap="flat" cmpd="sng">
            <a:prstDash val="solid"/>
            <a:miter/>
          </a:ln>
        </p:spPr>
        <p:txBody>
          <a:bodyPr vert="horz" wrap="square" anchor="ctr"/>
          <a:lstStyle/>
          <a:p>
            <a:pPr algn="l" rtl="0" eaLnBrk="1" fontAlgn="auto" latinLnBrk="0" hangingPunct="1">
              <a:lnSpc>
                <a:spcPct val="100000"/>
              </a:lnSpc>
              <a:spcBef>
                <a:spcPct val="0"/>
              </a:spcBef>
              <a:spcAft>
                <a:spcPts val="275"/>
              </a:spcAft>
              <a:buClrTx/>
              <a:buSzTx/>
              <a:buFontTx/>
              <a:buNone/>
            </a:pPr>
            <a:r>
              <a:rPr kumimoji="1" lang="ja-JP" altLang="en-US" sz="1100" u="none" baseline="0" noProof="0" dirty="0">
                <a:solidFill>
                  <a:schemeClr val="tx1"/>
                </a:solidFill>
                <a:effectLst/>
                <a:latin typeface="HG丸ｺﾞｼｯｸM-PRO" pitchFamily="55" charset="-128"/>
                <a:ea typeface="HG丸ｺﾞｼｯｸM-PRO" pitchFamily="55" charset="-128"/>
              </a:rPr>
              <a:t>■本補助金の交付は対象住宅及び申請者に対して１回限りです。</a:t>
            </a:r>
          </a:p>
        </p:txBody>
      </p:sp>
      <p:sp>
        <p:nvSpPr>
          <p:cNvPr id="1127" name="正方形/長方形 57"/>
          <p:cNvSpPr/>
          <p:nvPr/>
        </p:nvSpPr>
        <p:spPr>
          <a:xfrm>
            <a:off x="119062" y="285750"/>
            <a:ext cx="6584156" cy="484449"/>
          </a:xfrm>
          <a:prstGeom prst="roundRect">
            <a:avLst/>
          </a:prstGeom>
          <a:solidFill>
            <a:srgbClr val="92D050"/>
          </a:solidFill>
          <a:ln cap="rnd"/>
          <a:effectLst>
            <a:outerShdw sx="1000" sy="1000" algn="ctr" rotWithShape="0">
              <a:srgbClr val="000000"/>
            </a:outerShdw>
          </a:effectLst>
        </p:spPr>
        <p:style>
          <a:lnRef idx="2">
            <a:srgbClr val="000000"/>
          </a:lnRef>
          <a:fillRef idx="1">
            <a:srgbClr val="000000"/>
          </a:fillRef>
          <a:effectRef idx="0">
            <a:srgbClr val="000000"/>
          </a:effectRef>
          <a:fontRef idx="minor"/>
        </p:style>
        <p:txBody>
          <a:bodyPr wrap="square">
            <a:spAutoFit/>
            <a:scene3d>
              <a:camera prst="orthographicFront"/>
              <a:lightRig rig="brightRoom" dir="t"/>
            </a:scene3d>
            <a:sp3d contourW="6350" prstMaterial="plastic">
              <a:bevelT w="20320" h="20320" prst="angle"/>
              <a:contourClr>
                <a:schemeClr val="accent1"/>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all" spc="0" normalizeH="0" baseline="0" noProof="0" dirty="0">
                <a:ln/>
                <a:solidFill>
                  <a:schemeClr val="bg1"/>
                </a:solidFill>
                <a:effectLst>
                  <a:outerShdw blurRad="19685" dist="12700" dir="5400000" algn="tl" rotWithShape="0">
                    <a:schemeClr val="accent1">
                      <a:satMod val="130000"/>
                      <a:alpha val="60000"/>
                    </a:schemeClr>
                  </a:outerShdw>
                  <a:reflection blurRad="10000" stA="55000" endPos="48000" dist="500" dir="5400000" sy="-100000" algn="bl" rotWithShape="0"/>
                </a:effectLst>
                <a:uLnTx/>
                <a:uFillTx/>
                <a:latin typeface="HG丸ｺﾞｼｯｸM-PRO"/>
                <a:ea typeface="HG丸ｺﾞｼｯｸM-PRO"/>
                <a:cs typeface="+mn-cs"/>
              </a:rPr>
              <a:t>東かがわ市テレワーク等空き家改修事業補助金</a:t>
            </a:r>
            <a:endParaRPr sz="2000">
              <a:solidFill>
                <a:schemeClr val="bg1"/>
              </a:solidFill>
              <a:latin typeface="HG丸ｺﾞｼｯｸM-PRO"/>
              <a:ea typeface="HG丸ｺﾞｼｯｸM-PRO"/>
            </a:endParaRPr>
          </a:p>
        </p:txBody>
      </p:sp>
      <p:sp>
        <p:nvSpPr>
          <p:cNvPr id="1128" name="角丸四角形 61"/>
          <p:cNvSpPr>
            <a:spLocks noChangeArrowheads="1"/>
          </p:cNvSpPr>
          <p:nvPr/>
        </p:nvSpPr>
        <p:spPr>
          <a:xfrm>
            <a:off x="4941887" y="6589712"/>
            <a:ext cx="1439863" cy="358775"/>
          </a:xfrm>
          <a:prstGeom prst="roundRect">
            <a:avLst>
              <a:gd name="adj" fmla="val 16667"/>
            </a:avLst>
          </a:prstGeom>
          <a:solidFill>
            <a:srgbClr val="FFFFFF"/>
          </a:solidFill>
          <a:ln w="25400" cap="flat" cmpd="sng">
            <a:prstDash val="solid"/>
          </a:ln>
        </p:spPr>
        <p:txBody>
          <a:bodyPr vert="horz" wrap="square" anchor="ctr"/>
          <a:lstStyle/>
          <a:p>
            <a:pPr algn="ctr" rtl="0" eaLnBrk="1" fontAlgn="auto" latinLnBrk="0" hangingPunct="1">
              <a:lnSpc>
                <a:spcPct val="100000"/>
              </a:lnSpc>
              <a:spcBef>
                <a:spcPct val="0"/>
              </a:spcBef>
              <a:spcAft>
                <a:spcPct val="0"/>
              </a:spcAft>
              <a:buClrTx/>
              <a:buSzTx/>
              <a:buFontTx/>
              <a:buNone/>
            </a:pPr>
          </a:p>
        </p:txBody>
      </p:sp>
      <p:sp>
        <p:nvSpPr>
          <p:cNvPr id="1129" name="四角形 2458"/>
          <p:cNvSpPr/>
          <p:nvPr/>
        </p:nvSpPr>
        <p:spPr>
          <a:xfrm>
            <a:off x="1030887" y="8199925"/>
            <a:ext cx="456000" cy="522327"/>
          </a:xfrm>
          <a:prstGeom prst="rect">
            <a:avLst/>
          </a:prstGeom>
        </p:spPr>
        <p:txBody>
          <a:bodyPr wrap="square" anchor="ctr">
            <a:spAutoFit/>
          </a:bodyPr>
          <a:lstStyle/>
          <a:p>
            <a:pPr algn="ctr">
              <a:defRPr lang="ja-JP" altLang="en-US"/>
            </a:pPr>
            <a:r>
              <a:rPr lang="ja-JP" altLang="en-US" sz="2800">
                <a:ln w="6350" cap="flat" cmpd="sng">
                  <a:solidFill>
                    <a:schemeClr val="accent2"/>
                  </a:solidFill>
                  <a:prstDash val="solid"/>
                  <a:bevel/>
                </a:ln>
                <a:solidFill>
                  <a:srgbClr val="FF0000"/>
                </a:solidFill>
                <a:effectLst>
                  <a:innerShdw blurRad="63500" dist="50800" dir="5400000">
                    <a:srgbClr val="000000">
                      <a:alpha val="50000"/>
                    </a:srgbClr>
                  </a:innerShdw>
                  <a:reflection blurRad="6350" stA="55000" endA="50" endPos="85000" dir="5400000" sy="-100000" algn="bl"/>
                </a:effectLst>
                <a:ea typeface="HG丸ｺﾞｼｯｸM-PRO"/>
              </a:rPr>
              <a:t>！</a:t>
            </a:r>
            <a:endParaRPr lang="ja-JP" altLang="en-US" sz="5400">
              <a:ln w="6350" cap="flat" cmpd="sng">
                <a:solidFill>
                  <a:schemeClr val="accent2"/>
                </a:solidFill>
                <a:prstDash val="solid"/>
                <a:bevel/>
              </a:ln>
              <a:solidFill>
                <a:srgbClr val="FF0000"/>
              </a:solidFill>
              <a:effectLst>
                <a:innerShdw blurRad="63500" dist="50800" dir="5400000">
                  <a:srgbClr val="000000">
                    <a:alpha val="50000"/>
                  </a:srgbClr>
                </a:innerShdw>
                <a:reflection blurRad="6350" stA="55000" endA="50" endPos="85000" dir="5400000" sy="-100000" algn="bl"/>
              </a:effectLst>
              <a:ea typeface="HG丸ｺﾞｼｯｸM-PRO"/>
            </a:endParaRPr>
          </a:p>
        </p:txBody>
      </p:sp>
      <p:sp>
        <p:nvSpPr>
          <p:cNvPr id="1130" name="角丸四角形 47"/>
          <p:cNvSpPr>
            <a:spLocks noChangeArrowheads="1"/>
          </p:cNvSpPr>
          <p:nvPr/>
        </p:nvSpPr>
        <p:spPr>
          <a:xfrm>
            <a:off x="4704436" y="3491233"/>
            <a:ext cx="1727200" cy="4709209"/>
          </a:xfrm>
          <a:prstGeom prst="roundRect">
            <a:avLst>
              <a:gd name="adj" fmla="val 9283"/>
            </a:avLst>
          </a:prstGeom>
          <a:solidFill>
            <a:srgbClr val="D7D8E8"/>
          </a:solidFill>
          <a:ln w="25400" cap="flat" cmpd="sng">
            <a:solidFill>
              <a:srgbClr val="353535"/>
            </a:solidFill>
            <a:prstDash val="solid"/>
          </a:ln>
        </p:spPr>
        <p:txBody>
          <a:bodyPr vert="horz" wrap="square" anchor="ctr"/>
          <a:lstStyle/>
          <a:p>
            <a:pPr algn="ctr" rtl="0" eaLnBrk="1" fontAlgn="auto" latinLnBrk="0" hangingPunct="1">
              <a:lnSpc>
                <a:spcPct val="100000"/>
              </a:lnSpc>
              <a:spcBef>
                <a:spcPct val="0"/>
              </a:spcBef>
              <a:spcAft>
                <a:spcPct val="0"/>
              </a:spcAft>
              <a:buClrTx/>
              <a:buSzTx/>
              <a:buFontTx/>
              <a:buNone/>
            </a:pPr>
            <a:endParaRPr kumimoji="1" lang="ja-JP" altLang="en-US" sz="1600" u="none" baseline="0" noProof="0" dirty="0">
              <a:solidFill>
                <a:srgbClr val="FFFFFF"/>
              </a:solidFill>
              <a:effectLst/>
              <a:latin typeface="HG丸ｺﾞｼｯｸM-PRO" pitchFamily="55" charset="-128"/>
              <a:ea typeface="HG丸ｺﾞｼｯｸM-PRO" pitchFamily="55" charset="-128"/>
            </a:endParaRPr>
          </a:p>
        </p:txBody>
      </p:sp>
      <p:sp>
        <p:nvSpPr>
          <p:cNvPr id="1131" name="角丸四角形 48"/>
          <p:cNvSpPr>
            <a:spLocks noChangeArrowheads="1"/>
          </p:cNvSpPr>
          <p:nvPr/>
        </p:nvSpPr>
        <p:spPr>
          <a:xfrm>
            <a:off x="4710472" y="3491233"/>
            <a:ext cx="1727200" cy="287337"/>
          </a:xfrm>
          <a:prstGeom prst="roundRect">
            <a:avLst>
              <a:gd name="adj" fmla="val 16671"/>
            </a:avLst>
          </a:prstGeom>
          <a:solidFill>
            <a:srgbClr val="92D050"/>
          </a:solidFill>
          <a:ln w="25400" cap="flat" cmpd="sng">
            <a:solidFill>
              <a:srgbClr val="000000"/>
            </a:solidFill>
            <a:prstDash val="solid"/>
          </a:ln>
        </p:spPr>
        <p:txBody>
          <a:bodyPr vert="horz" wrap="square" anchor="ctr"/>
          <a:lstStyle/>
          <a:p>
            <a:pPr algn="ctr" rtl="0" eaLnBrk="1" fontAlgn="auto" latinLnBrk="0" hangingPunct="1">
              <a:lnSpc>
                <a:spcPct val="100000"/>
              </a:lnSpc>
              <a:spcBef>
                <a:spcPct val="0"/>
              </a:spcBef>
              <a:spcAft>
                <a:spcPct val="0"/>
              </a:spcAft>
              <a:buClrTx/>
              <a:buSzTx/>
              <a:buFontTx/>
              <a:buNone/>
            </a:pPr>
            <a:r>
              <a:rPr kumimoji="1" lang="ja-JP" altLang="en-US" sz="1200" u="none" baseline="0" noProof="0" dirty="0">
                <a:solidFill>
                  <a:srgbClr val="FFFFFF"/>
                </a:solidFill>
                <a:effectLst/>
                <a:latin typeface="HG丸ｺﾞｼｯｸM-PRO" pitchFamily="55" charset="-128"/>
                <a:ea typeface="HG丸ｺﾞｼｯｸM-PRO" pitchFamily="55" charset="-128"/>
              </a:rPr>
              <a:t>事業の流れ</a:t>
            </a:r>
          </a:p>
        </p:txBody>
      </p:sp>
      <p:sp>
        <p:nvSpPr>
          <p:cNvPr id="1132" name="角丸四角形 53"/>
          <p:cNvSpPr>
            <a:spLocks noChangeArrowheads="1"/>
          </p:cNvSpPr>
          <p:nvPr/>
        </p:nvSpPr>
        <p:spPr>
          <a:xfrm>
            <a:off x="4859107" y="6035562"/>
            <a:ext cx="1439863" cy="360363"/>
          </a:xfrm>
          <a:prstGeom prst="roundRect">
            <a:avLst>
              <a:gd name="adj" fmla="val 16648"/>
            </a:avLst>
          </a:prstGeom>
          <a:solidFill>
            <a:srgbClr val="FFFFFF"/>
          </a:solidFill>
          <a:ln w="25400" cap="flat" cmpd="sng">
            <a:prstDash val="solid"/>
          </a:ln>
        </p:spPr>
        <p:txBody>
          <a:bodyPr vert="horz" wrap="square" anchor="ctr"/>
          <a:lstStyle/>
          <a:p>
            <a:pPr algn="ctr" rtl="0" eaLnBrk="1" fontAlgn="auto" latinLnBrk="0" hangingPunct="1">
              <a:lnSpc>
                <a:spcPct val="100000"/>
              </a:lnSpc>
              <a:spcBef>
                <a:spcPct val="0"/>
              </a:spcBef>
              <a:spcAft>
                <a:spcPct val="0"/>
              </a:spcAft>
              <a:buClrTx/>
              <a:buSzTx/>
              <a:buFontTx/>
              <a:buNone/>
            </a:pPr>
            <a:r>
              <a:rPr kumimoji="1" lang="ja-JP" altLang="en-US" sz="1200" u="none" baseline="0" noProof="0" dirty="0">
                <a:solidFill>
                  <a:srgbClr val="0D0D0D"/>
                </a:solidFill>
                <a:effectLst/>
                <a:latin typeface="HG丸ｺﾞｼｯｸM-PRO" pitchFamily="55" charset="-128"/>
                <a:ea typeface="HG丸ｺﾞｼｯｸM-PRO" pitchFamily="55" charset="-128"/>
              </a:rPr>
              <a:t>工事着手・実施</a:t>
            </a:r>
          </a:p>
        </p:txBody>
      </p:sp>
      <p:sp>
        <p:nvSpPr>
          <p:cNvPr id="1133" name="角丸四角形 54"/>
          <p:cNvSpPr>
            <a:spLocks noChangeArrowheads="1"/>
          </p:cNvSpPr>
          <p:nvPr/>
        </p:nvSpPr>
        <p:spPr>
          <a:xfrm>
            <a:off x="4864326" y="6588126"/>
            <a:ext cx="1439863" cy="360362"/>
          </a:xfrm>
          <a:prstGeom prst="roundRect">
            <a:avLst>
              <a:gd name="adj" fmla="val 16667"/>
            </a:avLst>
          </a:prstGeom>
          <a:solidFill>
            <a:srgbClr val="FFFFFF"/>
          </a:solidFill>
          <a:ln w="25400" cap="flat" cmpd="sng">
            <a:prstDash val="solid"/>
          </a:ln>
        </p:spPr>
        <p:txBody>
          <a:bodyPr vert="horz" wrap="square" anchor="ctr"/>
          <a:lstStyle/>
          <a:p>
            <a:pPr algn="ctr" rtl="0" eaLnBrk="1" fontAlgn="auto" latinLnBrk="0" hangingPunct="1">
              <a:lnSpc>
                <a:spcPct val="100000"/>
              </a:lnSpc>
              <a:spcBef>
                <a:spcPct val="0"/>
              </a:spcBef>
              <a:spcAft>
                <a:spcPct val="0"/>
              </a:spcAft>
              <a:buClrTx/>
              <a:buSzTx/>
              <a:buFontTx/>
              <a:buNone/>
            </a:pPr>
            <a:r>
              <a:rPr kumimoji="1" lang="ja-JP" altLang="en-US" sz="1100" u="none" baseline="0" noProof="0" dirty="0">
                <a:solidFill>
                  <a:srgbClr val="0D0D0D"/>
                </a:solidFill>
                <a:effectLst/>
                <a:latin typeface="HG丸ｺﾞｼｯｸM-PRO" pitchFamily="55" charset="-128"/>
                <a:ea typeface="HG丸ｺﾞｼｯｸM-PRO" pitchFamily="55" charset="-128"/>
              </a:rPr>
              <a:t>実績報告の提出</a:t>
            </a:r>
          </a:p>
        </p:txBody>
      </p:sp>
      <p:sp>
        <p:nvSpPr>
          <p:cNvPr id="1134" name="角丸四角形 56"/>
          <p:cNvSpPr>
            <a:spLocks noChangeArrowheads="1"/>
          </p:cNvSpPr>
          <p:nvPr/>
        </p:nvSpPr>
        <p:spPr>
          <a:xfrm>
            <a:off x="4863985" y="7672214"/>
            <a:ext cx="1439863" cy="358775"/>
          </a:xfrm>
          <a:prstGeom prst="roundRect">
            <a:avLst>
              <a:gd name="adj" fmla="val 16667"/>
            </a:avLst>
          </a:prstGeom>
          <a:solidFill>
            <a:srgbClr val="FFFFFF"/>
          </a:solidFill>
          <a:ln w="25400" cap="flat" cmpd="sng">
            <a:prstDash val="solid"/>
          </a:ln>
        </p:spPr>
        <p:txBody>
          <a:bodyPr vert="horz" wrap="square" anchor="ctr"/>
          <a:lstStyle/>
          <a:p>
            <a:pPr algn="ctr" rtl="0" eaLnBrk="1" fontAlgn="auto" latinLnBrk="0" hangingPunct="1">
              <a:lnSpc>
                <a:spcPct val="100000"/>
              </a:lnSpc>
              <a:spcBef>
                <a:spcPct val="0"/>
              </a:spcBef>
              <a:spcAft>
                <a:spcPct val="0"/>
              </a:spcAft>
              <a:buClrTx/>
              <a:buSzTx/>
              <a:buFontTx/>
              <a:buNone/>
            </a:pPr>
            <a:r>
              <a:rPr kumimoji="1" lang="ja-JP" altLang="en-US" sz="1200" u="none" baseline="0" noProof="0" dirty="0">
                <a:solidFill>
                  <a:srgbClr val="0D0D0D"/>
                </a:solidFill>
                <a:effectLst/>
                <a:latin typeface="HG丸ｺﾞｼｯｸM-PRO" pitchFamily="55" charset="-128"/>
                <a:ea typeface="HG丸ｺﾞｼｯｸM-PRO" pitchFamily="55" charset="-128"/>
              </a:rPr>
              <a:t>補助金交付</a:t>
            </a:r>
          </a:p>
        </p:txBody>
      </p:sp>
      <p:sp>
        <p:nvSpPr>
          <p:cNvPr id="1135" name="角丸四角形 57"/>
          <p:cNvSpPr>
            <a:spLocks noChangeArrowheads="1"/>
          </p:cNvSpPr>
          <p:nvPr/>
        </p:nvSpPr>
        <p:spPr>
          <a:xfrm>
            <a:off x="4863985" y="3834720"/>
            <a:ext cx="1439863" cy="360362"/>
          </a:xfrm>
          <a:prstGeom prst="roundRect">
            <a:avLst>
              <a:gd name="adj" fmla="val 16667"/>
            </a:avLst>
          </a:prstGeom>
          <a:solidFill>
            <a:srgbClr val="FFFFFF"/>
          </a:solidFill>
          <a:ln w="25400" cap="flat" cmpd="sng">
            <a:prstDash val="solid"/>
          </a:ln>
        </p:spPr>
        <p:txBody>
          <a:bodyPr vert="horz" wrap="square" anchor="ctr"/>
          <a:lstStyle/>
          <a:p>
            <a:pPr algn="ctr" rtl="0" eaLnBrk="1" fontAlgn="auto" latinLnBrk="0" hangingPunct="1">
              <a:lnSpc>
                <a:spcPct val="100000"/>
              </a:lnSpc>
              <a:spcBef>
                <a:spcPct val="0"/>
              </a:spcBef>
              <a:spcAft>
                <a:spcPct val="0"/>
              </a:spcAft>
              <a:buClrTx/>
              <a:buSzTx/>
              <a:buFontTx/>
              <a:buNone/>
            </a:pPr>
            <a:r>
              <a:rPr kumimoji="1" lang="ja-JP" altLang="en-US" sz="1200" u="none" baseline="0" noProof="0" dirty="0">
                <a:solidFill>
                  <a:srgbClr val="0D0D0D"/>
                </a:solidFill>
                <a:effectLst/>
                <a:latin typeface="HG丸ｺﾞｼｯｸM-PRO" pitchFamily="55" charset="-128"/>
                <a:ea typeface="HG丸ｺﾞｼｯｸM-PRO" pitchFamily="55" charset="-128"/>
              </a:rPr>
              <a:t>業者見積</a:t>
            </a:r>
          </a:p>
        </p:txBody>
      </p:sp>
      <p:sp>
        <p:nvSpPr>
          <p:cNvPr id="1136" name="角丸四角形 58"/>
          <p:cNvSpPr>
            <a:spLocks noChangeArrowheads="1"/>
          </p:cNvSpPr>
          <p:nvPr/>
        </p:nvSpPr>
        <p:spPr>
          <a:xfrm>
            <a:off x="4863985" y="4375263"/>
            <a:ext cx="1439863" cy="358775"/>
          </a:xfrm>
          <a:prstGeom prst="roundRect">
            <a:avLst>
              <a:gd name="adj" fmla="val 16667"/>
            </a:avLst>
          </a:prstGeom>
          <a:solidFill>
            <a:srgbClr val="FFFFFF"/>
          </a:solidFill>
          <a:ln w="25400" cap="flat" cmpd="sng">
            <a:prstDash val="solid"/>
          </a:ln>
        </p:spPr>
        <p:txBody>
          <a:bodyPr vert="horz" wrap="square" anchor="ctr"/>
          <a:lstStyle/>
          <a:p>
            <a:pPr algn="ctr" rtl="0" eaLnBrk="1" fontAlgn="auto" latinLnBrk="0" hangingPunct="1">
              <a:lnSpc>
                <a:spcPct val="100000"/>
              </a:lnSpc>
              <a:spcBef>
                <a:spcPct val="0"/>
              </a:spcBef>
              <a:spcAft>
                <a:spcPct val="0"/>
              </a:spcAft>
              <a:buClrTx/>
              <a:buSzTx/>
              <a:buFontTx/>
              <a:buNone/>
            </a:pPr>
            <a:r>
              <a:rPr kumimoji="1" lang="ja-JP" altLang="en-US" sz="1200" u="none" baseline="0" noProof="0" dirty="0">
                <a:solidFill>
                  <a:srgbClr val="0D0D0D"/>
                </a:solidFill>
                <a:effectLst/>
                <a:latin typeface="HG丸ｺﾞｼｯｸM-PRO" pitchFamily="55" charset="-128"/>
                <a:ea typeface="HG丸ｺﾞｼｯｸM-PRO" pitchFamily="55" charset="-128"/>
              </a:rPr>
              <a:t>事前協議</a:t>
            </a:r>
          </a:p>
        </p:txBody>
      </p:sp>
      <p:sp>
        <p:nvSpPr>
          <p:cNvPr id="1137" name="角丸四角形 59"/>
          <p:cNvSpPr>
            <a:spLocks noChangeArrowheads="1"/>
          </p:cNvSpPr>
          <p:nvPr/>
        </p:nvSpPr>
        <p:spPr>
          <a:xfrm>
            <a:off x="4863985" y="4953013"/>
            <a:ext cx="1439863" cy="360363"/>
          </a:xfrm>
          <a:prstGeom prst="roundRect">
            <a:avLst>
              <a:gd name="adj" fmla="val 16648"/>
            </a:avLst>
          </a:prstGeom>
          <a:solidFill>
            <a:srgbClr val="FFFFFF"/>
          </a:solidFill>
          <a:ln w="25400" cap="flat" cmpd="sng">
            <a:prstDash val="solid"/>
          </a:ln>
        </p:spPr>
        <p:txBody>
          <a:bodyPr vert="horz" wrap="square" anchor="ctr"/>
          <a:lstStyle/>
          <a:p>
            <a:pPr algn="ctr" rtl="0" eaLnBrk="1" fontAlgn="auto" latinLnBrk="0" hangingPunct="1">
              <a:lnSpc>
                <a:spcPct val="100000"/>
              </a:lnSpc>
              <a:spcBef>
                <a:spcPct val="0"/>
              </a:spcBef>
              <a:spcAft>
                <a:spcPct val="0"/>
              </a:spcAft>
              <a:buClrTx/>
              <a:buSzTx/>
              <a:buFontTx/>
              <a:buNone/>
            </a:pPr>
            <a:r>
              <a:rPr kumimoji="1" lang="ja-JP" altLang="en-US" sz="1200" u="none" baseline="0" noProof="0" dirty="0">
                <a:solidFill>
                  <a:srgbClr val="0D0D0D"/>
                </a:solidFill>
                <a:effectLst/>
                <a:latin typeface="HG丸ｺﾞｼｯｸM-PRO" pitchFamily="55" charset="-128"/>
                <a:ea typeface="HG丸ｺﾞｼｯｸM-PRO" pitchFamily="55" charset="-128"/>
              </a:rPr>
              <a:t>申請書の提出</a:t>
            </a:r>
          </a:p>
        </p:txBody>
      </p:sp>
      <p:sp>
        <p:nvSpPr>
          <p:cNvPr id="1138" name="角丸四角形 60"/>
          <p:cNvSpPr>
            <a:spLocks noChangeArrowheads="1"/>
          </p:cNvSpPr>
          <p:nvPr/>
        </p:nvSpPr>
        <p:spPr>
          <a:xfrm>
            <a:off x="4863985" y="5495019"/>
            <a:ext cx="1439863" cy="360362"/>
          </a:xfrm>
          <a:prstGeom prst="roundRect">
            <a:avLst>
              <a:gd name="adj" fmla="val 16667"/>
            </a:avLst>
          </a:prstGeom>
          <a:solidFill>
            <a:srgbClr val="FFFFFF"/>
          </a:solidFill>
          <a:ln w="25400" cap="flat" cmpd="sng">
            <a:prstDash val="solid"/>
          </a:ln>
        </p:spPr>
        <p:txBody>
          <a:bodyPr vert="horz" wrap="square" anchor="ctr"/>
          <a:lstStyle/>
          <a:p>
            <a:pPr algn="ctr" rtl="0" eaLnBrk="1" fontAlgn="auto" latinLnBrk="0" hangingPunct="1">
              <a:lnSpc>
                <a:spcPct val="100000"/>
              </a:lnSpc>
              <a:spcBef>
                <a:spcPct val="0"/>
              </a:spcBef>
              <a:spcAft>
                <a:spcPct val="0"/>
              </a:spcAft>
              <a:buClrTx/>
              <a:buSzTx/>
              <a:buFontTx/>
              <a:buNone/>
            </a:pPr>
            <a:r>
              <a:rPr kumimoji="1" lang="ja-JP" altLang="en-US" sz="1200" u="none" baseline="0" noProof="0" dirty="0">
                <a:solidFill>
                  <a:srgbClr val="0D0D0D"/>
                </a:solidFill>
                <a:effectLst/>
                <a:latin typeface="HG丸ｺﾞｼｯｸM-PRO" pitchFamily="55" charset="-128"/>
                <a:ea typeface="HG丸ｺﾞｼｯｸM-PRO" pitchFamily="55" charset="-128"/>
              </a:rPr>
              <a:t>審査・交付決定</a:t>
            </a:r>
          </a:p>
        </p:txBody>
      </p:sp>
      <p:sp>
        <p:nvSpPr>
          <p:cNvPr id="1139" name="二等辺三角形 64"/>
          <p:cNvSpPr>
            <a:spLocks noChangeArrowheads="1"/>
          </p:cNvSpPr>
          <p:nvPr/>
        </p:nvSpPr>
        <p:spPr>
          <a:xfrm rot="10800000">
            <a:off x="5452831" y="7581726"/>
            <a:ext cx="252413" cy="90488"/>
          </a:xfrm>
          <a:prstGeom prst="triangle">
            <a:avLst>
              <a:gd name="adj" fmla="val 50000"/>
            </a:avLst>
          </a:prstGeom>
          <a:solidFill>
            <a:srgbClr val="78D7EB"/>
          </a:solidFill>
          <a:ln w="25400" cap="flat" cmpd="sng">
            <a:solidFill>
              <a:srgbClr val="919191"/>
            </a:solidFill>
            <a:prstDash val="solid"/>
            <a:miter/>
          </a:ln>
        </p:spPr>
        <p:txBody>
          <a:bodyPr vert="horz" wrap="square" anchor="ctr"/>
          <a:lstStyle/>
          <a:p>
            <a:pPr algn="ctr" rtl="0" eaLnBrk="1" fontAlgn="auto" latinLnBrk="0" hangingPunct="1">
              <a:lnSpc>
                <a:spcPct val="100000"/>
              </a:lnSpc>
              <a:spcBef>
                <a:spcPct val="0"/>
              </a:spcBef>
              <a:spcAft>
                <a:spcPct val="0"/>
              </a:spcAft>
              <a:buClrTx/>
              <a:buSzTx/>
              <a:buFontTx/>
              <a:buNone/>
            </a:pPr>
            <a:endParaRPr kumimoji="1" lang="ja-JP" altLang="en-US" sz="1600" u="none" baseline="0" noProof="0" dirty="0">
              <a:solidFill>
                <a:srgbClr val="FFFFFF"/>
              </a:solidFill>
              <a:effectLst/>
              <a:latin typeface="HG丸ｺﾞｼｯｸM-PRO" pitchFamily="55" charset="-128"/>
              <a:ea typeface="HG丸ｺﾞｼｯｸM-PRO" pitchFamily="55" charset="-128"/>
            </a:endParaRPr>
          </a:p>
        </p:txBody>
      </p:sp>
      <p:sp>
        <p:nvSpPr>
          <p:cNvPr id="1140" name="二等辺三角形 65"/>
          <p:cNvSpPr>
            <a:spLocks noChangeArrowheads="1"/>
          </p:cNvSpPr>
          <p:nvPr/>
        </p:nvSpPr>
        <p:spPr>
          <a:xfrm rot="10800000">
            <a:off x="5452832" y="7037388"/>
            <a:ext cx="252413" cy="90488"/>
          </a:xfrm>
          <a:prstGeom prst="triangle">
            <a:avLst>
              <a:gd name="adj" fmla="val 50000"/>
            </a:avLst>
          </a:prstGeom>
          <a:solidFill>
            <a:srgbClr val="78D7EB"/>
          </a:solidFill>
          <a:ln w="25400" cap="flat" cmpd="sng">
            <a:solidFill>
              <a:srgbClr val="919191"/>
            </a:solidFill>
            <a:prstDash val="solid"/>
            <a:miter/>
          </a:ln>
        </p:spPr>
        <p:txBody>
          <a:bodyPr vert="horz" wrap="square" anchor="ctr"/>
          <a:lstStyle/>
          <a:p>
            <a:pPr algn="ctr" rtl="0" eaLnBrk="1" fontAlgn="auto" latinLnBrk="0" hangingPunct="1">
              <a:lnSpc>
                <a:spcPct val="100000"/>
              </a:lnSpc>
              <a:spcBef>
                <a:spcPct val="0"/>
              </a:spcBef>
              <a:spcAft>
                <a:spcPct val="0"/>
              </a:spcAft>
              <a:buClrTx/>
              <a:buSzTx/>
              <a:buFontTx/>
              <a:buNone/>
            </a:pPr>
            <a:endParaRPr kumimoji="1" lang="ja-JP" altLang="en-US" sz="1600" u="none" baseline="0" noProof="0" dirty="0">
              <a:solidFill>
                <a:srgbClr val="FFFFFF"/>
              </a:solidFill>
              <a:effectLst/>
              <a:latin typeface="HG丸ｺﾞｼｯｸM-PRO" pitchFamily="55" charset="-128"/>
              <a:ea typeface="HG丸ｺﾞｼｯｸM-PRO" pitchFamily="55" charset="-128"/>
            </a:endParaRPr>
          </a:p>
        </p:txBody>
      </p:sp>
      <p:sp>
        <p:nvSpPr>
          <p:cNvPr id="1141" name="二等辺三角形 66"/>
          <p:cNvSpPr>
            <a:spLocks noChangeArrowheads="1"/>
          </p:cNvSpPr>
          <p:nvPr/>
        </p:nvSpPr>
        <p:spPr>
          <a:xfrm rot="10800000">
            <a:off x="5452831" y="6483350"/>
            <a:ext cx="252413" cy="90488"/>
          </a:xfrm>
          <a:prstGeom prst="triangle">
            <a:avLst>
              <a:gd name="adj" fmla="val 50000"/>
            </a:avLst>
          </a:prstGeom>
          <a:solidFill>
            <a:srgbClr val="78D7EB"/>
          </a:solidFill>
          <a:ln w="25400" cap="flat" cmpd="sng">
            <a:solidFill>
              <a:srgbClr val="919191"/>
            </a:solidFill>
            <a:prstDash val="solid"/>
            <a:miter/>
          </a:ln>
        </p:spPr>
        <p:txBody>
          <a:bodyPr vert="horz" wrap="square" anchor="ctr"/>
          <a:lstStyle/>
          <a:p>
            <a:pPr algn="ctr" rtl="0" eaLnBrk="1" fontAlgn="auto" latinLnBrk="0" hangingPunct="1">
              <a:lnSpc>
                <a:spcPct val="100000"/>
              </a:lnSpc>
              <a:spcBef>
                <a:spcPct val="0"/>
              </a:spcBef>
              <a:spcAft>
                <a:spcPct val="0"/>
              </a:spcAft>
              <a:buClrTx/>
              <a:buSzTx/>
              <a:buFontTx/>
              <a:buNone/>
            </a:pPr>
            <a:endParaRPr kumimoji="1" lang="ja-JP" altLang="en-US" sz="1600" u="none" baseline="0" noProof="0" dirty="0">
              <a:solidFill>
                <a:srgbClr val="FFFFFF"/>
              </a:solidFill>
              <a:effectLst/>
              <a:latin typeface="HG丸ｺﾞｼｯｸM-PRO" pitchFamily="55" charset="-128"/>
              <a:ea typeface="HG丸ｺﾞｼｯｸM-PRO" pitchFamily="55" charset="-128"/>
            </a:endParaRPr>
          </a:p>
        </p:txBody>
      </p:sp>
      <p:sp>
        <p:nvSpPr>
          <p:cNvPr id="1142" name="二等辺三角形 67"/>
          <p:cNvSpPr>
            <a:spLocks noChangeArrowheads="1"/>
          </p:cNvSpPr>
          <p:nvPr/>
        </p:nvSpPr>
        <p:spPr>
          <a:xfrm rot="10800000">
            <a:off x="5458050" y="5919349"/>
            <a:ext cx="252413" cy="90488"/>
          </a:xfrm>
          <a:prstGeom prst="triangle">
            <a:avLst>
              <a:gd name="adj" fmla="val 50000"/>
            </a:avLst>
          </a:prstGeom>
          <a:solidFill>
            <a:srgbClr val="78D7EB"/>
          </a:solidFill>
          <a:ln w="25400" cap="flat" cmpd="sng">
            <a:solidFill>
              <a:srgbClr val="919191"/>
            </a:solidFill>
            <a:prstDash val="solid"/>
            <a:miter/>
          </a:ln>
        </p:spPr>
        <p:txBody>
          <a:bodyPr vert="horz" wrap="square" anchor="ctr"/>
          <a:lstStyle/>
          <a:p>
            <a:pPr algn="ctr" rtl="0" eaLnBrk="1" fontAlgn="auto" latinLnBrk="0" hangingPunct="1">
              <a:lnSpc>
                <a:spcPct val="100000"/>
              </a:lnSpc>
              <a:spcBef>
                <a:spcPct val="0"/>
              </a:spcBef>
              <a:spcAft>
                <a:spcPct val="0"/>
              </a:spcAft>
              <a:buClrTx/>
              <a:buSzTx/>
              <a:buFontTx/>
              <a:buNone/>
            </a:pPr>
            <a:endParaRPr kumimoji="1" lang="ja-JP" altLang="en-US" sz="1600" u="none" baseline="0" noProof="0" dirty="0">
              <a:solidFill>
                <a:srgbClr val="FFFFFF"/>
              </a:solidFill>
              <a:effectLst/>
              <a:latin typeface="HG丸ｺﾞｼｯｸM-PRO" pitchFamily="55" charset="-128"/>
              <a:ea typeface="HG丸ｺﾞｼｯｸM-PRO" pitchFamily="55" charset="-128"/>
            </a:endParaRPr>
          </a:p>
        </p:txBody>
      </p:sp>
      <p:sp>
        <p:nvSpPr>
          <p:cNvPr id="1143" name="二等辺三角形 68"/>
          <p:cNvSpPr>
            <a:spLocks noChangeArrowheads="1"/>
          </p:cNvSpPr>
          <p:nvPr/>
        </p:nvSpPr>
        <p:spPr>
          <a:xfrm rot="10800000">
            <a:off x="5452832" y="4281488"/>
            <a:ext cx="252413" cy="90488"/>
          </a:xfrm>
          <a:prstGeom prst="triangle">
            <a:avLst>
              <a:gd name="adj" fmla="val 50000"/>
            </a:avLst>
          </a:prstGeom>
          <a:solidFill>
            <a:srgbClr val="78D7EB"/>
          </a:solidFill>
          <a:ln w="25400" cap="flat" cmpd="sng">
            <a:solidFill>
              <a:srgbClr val="919191"/>
            </a:solidFill>
            <a:prstDash val="solid"/>
            <a:miter/>
          </a:ln>
        </p:spPr>
        <p:txBody>
          <a:bodyPr vert="horz" wrap="square" anchor="ctr"/>
          <a:lstStyle/>
          <a:p>
            <a:pPr algn="ctr" rtl="0" eaLnBrk="1" fontAlgn="auto" latinLnBrk="0" hangingPunct="1">
              <a:lnSpc>
                <a:spcPct val="100000"/>
              </a:lnSpc>
              <a:spcBef>
                <a:spcPct val="0"/>
              </a:spcBef>
              <a:spcAft>
                <a:spcPct val="0"/>
              </a:spcAft>
              <a:buClrTx/>
              <a:buSzTx/>
              <a:buFontTx/>
              <a:buNone/>
            </a:pPr>
            <a:endParaRPr kumimoji="1" lang="ja-JP" altLang="en-US" sz="1600" u="none" baseline="0" noProof="0" dirty="0">
              <a:solidFill>
                <a:srgbClr val="FFFFFF"/>
              </a:solidFill>
              <a:effectLst/>
              <a:latin typeface="HG丸ｺﾞｼｯｸM-PRO" pitchFamily="55" charset="-128"/>
              <a:ea typeface="HG丸ｺﾞｼｯｸM-PRO" pitchFamily="55" charset="-128"/>
            </a:endParaRPr>
          </a:p>
        </p:txBody>
      </p:sp>
      <p:sp>
        <p:nvSpPr>
          <p:cNvPr id="1144" name="二等辺三角形 69"/>
          <p:cNvSpPr>
            <a:spLocks noChangeArrowheads="1"/>
          </p:cNvSpPr>
          <p:nvPr/>
        </p:nvSpPr>
        <p:spPr>
          <a:xfrm rot="10800000">
            <a:off x="5319260" y="4812493"/>
            <a:ext cx="252413" cy="90488"/>
          </a:xfrm>
          <a:prstGeom prst="triangle">
            <a:avLst>
              <a:gd name="adj" fmla="val 50000"/>
            </a:avLst>
          </a:prstGeom>
          <a:solidFill>
            <a:srgbClr val="78D7EB"/>
          </a:solidFill>
          <a:ln w="25400" cap="flat" cmpd="sng">
            <a:solidFill>
              <a:srgbClr val="919191"/>
            </a:solidFill>
            <a:prstDash val="solid"/>
            <a:miter/>
          </a:ln>
        </p:spPr>
        <p:txBody>
          <a:bodyPr vert="horz" wrap="square" anchor="ctr"/>
          <a:lstStyle/>
          <a:p>
            <a:pPr algn="ctr" rtl="0" eaLnBrk="1" fontAlgn="auto" latinLnBrk="0" hangingPunct="1">
              <a:lnSpc>
                <a:spcPct val="100000"/>
              </a:lnSpc>
              <a:spcBef>
                <a:spcPct val="0"/>
              </a:spcBef>
              <a:spcAft>
                <a:spcPct val="0"/>
              </a:spcAft>
              <a:buClrTx/>
              <a:buSzTx/>
              <a:buFontTx/>
              <a:buNone/>
            </a:pPr>
            <a:endParaRPr kumimoji="1" lang="ja-JP" altLang="en-US" sz="1600" u="none" baseline="0" noProof="0" dirty="0">
              <a:solidFill>
                <a:srgbClr val="FFFFFF"/>
              </a:solidFill>
              <a:effectLst/>
              <a:latin typeface="HG丸ｺﾞｼｯｸM-PRO" pitchFamily="55" charset="-128"/>
              <a:ea typeface="HG丸ｺﾞｼｯｸM-PRO" pitchFamily="55" charset="-128"/>
            </a:endParaRPr>
          </a:p>
        </p:txBody>
      </p:sp>
      <p:sp>
        <p:nvSpPr>
          <p:cNvPr id="1145" name="二等辺三角形 70"/>
          <p:cNvSpPr>
            <a:spLocks noChangeArrowheads="1"/>
          </p:cNvSpPr>
          <p:nvPr/>
        </p:nvSpPr>
        <p:spPr>
          <a:xfrm rot="10800000">
            <a:off x="5452831" y="5363821"/>
            <a:ext cx="252413" cy="90488"/>
          </a:xfrm>
          <a:prstGeom prst="triangle">
            <a:avLst>
              <a:gd name="adj" fmla="val 50000"/>
            </a:avLst>
          </a:prstGeom>
          <a:solidFill>
            <a:srgbClr val="78D7EB"/>
          </a:solidFill>
          <a:ln w="25400" cap="flat" cmpd="sng">
            <a:solidFill>
              <a:srgbClr val="919191"/>
            </a:solidFill>
            <a:prstDash val="solid"/>
            <a:miter/>
          </a:ln>
        </p:spPr>
        <p:txBody>
          <a:bodyPr vert="horz" wrap="square" anchor="ctr"/>
          <a:lstStyle/>
          <a:p>
            <a:pPr algn="ctr" rtl="0" eaLnBrk="1" fontAlgn="auto" latinLnBrk="0" hangingPunct="1">
              <a:lnSpc>
                <a:spcPct val="100000"/>
              </a:lnSpc>
              <a:spcBef>
                <a:spcPct val="0"/>
              </a:spcBef>
              <a:spcAft>
                <a:spcPct val="0"/>
              </a:spcAft>
              <a:buClrTx/>
              <a:buSzTx/>
              <a:buFontTx/>
              <a:buNone/>
            </a:pPr>
            <a:endParaRPr kumimoji="1" lang="ja-JP" altLang="en-US" sz="1600" u="none" baseline="0" noProof="0" dirty="0">
              <a:solidFill>
                <a:srgbClr val="FFFFFF"/>
              </a:solidFill>
              <a:effectLst/>
              <a:latin typeface="HG丸ｺﾞｼｯｸM-PRO" pitchFamily="55" charset="-128"/>
              <a:ea typeface="HG丸ｺﾞｼｯｸM-PRO" pitchFamily="55" charset="-128"/>
            </a:endParaRPr>
          </a:p>
        </p:txBody>
      </p:sp>
      <p:sp>
        <p:nvSpPr>
          <p:cNvPr id="1146" name="角丸四角形 71"/>
          <p:cNvSpPr>
            <a:spLocks noChangeArrowheads="1"/>
          </p:cNvSpPr>
          <p:nvPr/>
        </p:nvSpPr>
        <p:spPr>
          <a:xfrm>
            <a:off x="4864326" y="7168976"/>
            <a:ext cx="1439863" cy="360363"/>
          </a:xfrm>
          <a:prstGeom prst="roundRect">
            <a:avLst>
              <a:gd name="adj" fmla="val 16648"/>
            </a:avLst>
          </a:prstGeom>
          <a:solidFill>
            <a:srgbClr val="FFFFFF"/>
          </a:solidFill>
          <a:ln w="25400" cap="flat" cmpd="sng">
            <a:prstDash val="solid"/>
          </a:ln>
        </p:spPr>
        <p:txBody>
          <a:bodyPr vert="horz" wrap="square" anchor="ctr"/>
          <a:lstStyle/>
          <a:p>
            <a:pPr algn="ctr" rtl="0" eaLnBrk="1" fontAlgn="auto" latinLnBrk="0" hangingPunct="1">
              <a:lnSpc>
                <a:spcPct val="100000"/>
              </a:lnSpc>
              <a:spcBef>
                <a:spcPct val="0"/>
              </a:spcBef>
              <a:spcAft>
                <a:spcPct val="0"/>
              </a:spcAft>
              <a:buClrTx/>
              <a:buSzTx/>
              <a:buFontTx/>
              <a:buNone/>
            </a:pPr>
            <a:r>
              <a:rPr kumimoji="1" lang="ja-JP" altLang="en-US" sz="1200" u="none" baseline="0" noProof="0" dirty="0">
                <a:solidFill>
                  <a:srgbClr val="0D0D0D"/>
                </a:solidFill>
                <a:effectLst/>
                <a:latin typeface="HG丸ｺﾞｼｯｸM-PRO" pitchFamily="55" charset="-128"/>
                <a:ea typeface="HG丸ｺﾞｼｯｸM-PRO" pitchFamily="55" charset="-128"/>
              </a:rPr>
              <a:t>現地確認・審査</a:t>
            </a:r>
          </a:p>
        </p:txBody>
      </p:sp>
    </p:spTree>
  </p:cSld>
  <p:clrMapOvr>
    <a:masterClrMapping/>
  </p:clrMapOvr>
</p:sld>
</file>

<file path=ppt/theme/theme1.xml><?xml version="1.0" encoding="utf-8"?>
<a:theme xmlns:a="http://schemas.openxmlformats.org/drawingml/2006/main" name="2_標準">
  <a:themeElements>
    <a:clrScheme name="Focu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cu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ocu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標準">
  <a:themeElements>
    <a:clrScheme name="標準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cus">
      <a:majorFont>
        <a:latin typeface="Arial"/>
        <a:ea typeface="ＭＳ Ｐゴシック"/>
        <a:cs typeface=""/>
      </a:majorFont>
      <a:minorFont>
        <a:latin typeface="Arial"/>
        <a:ea typeface="ＭＳ Ｐゴシック"/>
        <a:cs typeface=""/>
      </a:minorFont>
    </a:fontScheme>
    <a:fmtScheme name="Focu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emplate>Flow</Template>
  <TotalTime>852</TotalTime>
  <Pages>0</Pages>
  <Words>200</Words>
  <Characters>0</Characters>
  <Application>JUST Focus</Application>
  <DocSecurity>0</DocSecurity>
  <Lines>0</Lines>
  <Paragraphs>39</Paragraph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HG明朝B</vt:lpstr>
      <vt:lpstr>ＭＳ Ｐゴシック</vt:lpstr>
      <vt:lpstr>Arial</vt:lpstr>
      <vt:lpstr>Book Antiqua</vt:lpstr>
      <vt:lpstr>Calibri</vt:lpstr>
      <vt:lpstr>2_標準</vt:lpstr>
      <vt:lpstr>PowerPoint プレゼンテーション</vt:lpstr>
    </vt:vector>
  </TitlesOfParts>
  <LinksUpToDate>false</LinksUpToDate>
  <CharactersWithSpaces>0</CharactersWithSpaces>
  <SharedDoc>false</SharedDoc>
  <HyperlinksChanged>false</HyperlinksChanged>
  <AppVersion>3.3.2</AppVersion>
  <PresentationFormat>ユーザー設定</PresentationFormat>
  <Slides>1</Slides>
  <Notes>1</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スライド 1</dc:title>
  <dc:creator>東かがわ市</dc:creator>
  <cp:lastModifiedBy>Administrator</cp:lastModifiedBy>
  <cp:lastPrinted>2021-03-24T13:25:04Z</cp:lastPrinted>
  <dcterms:created xsi:type="dcterms:W3CDTF">2016-11-25T05:03:16Z</dcterms:created>
  <dcterms:modified xsi:type="dcterms:W3CDTF">2023-05-19T07:53:50Z</dcterms:modified>
  <cp:revision>125</cp:revision>
</cp:coreProperties>
</file>

<file path=docProps/custom.xml><?xml version="1.0" encoding="utf-8"?>
<Properties xmlns:vt="http://schemas.openxmlformats.org/officeDocument/2006/docPropsVTypes" xmlns="http://schemas.openxmlformats.org/officeDocument/2006/custom-properties"/>
</file>